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jmrsrwd1kCbVayged4aB9DhXUEx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0C231C-82DE-4C48-B16D-E9066B124BBF}">
  <a:tblStyle styleId="{B40C231C-82DE-4C48-B16D-E9066B124B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305" y="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9" name="Google Shape;299;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5" name="Google Shape;305;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3" name="Google Shape;353;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8" name="Google Shape;358;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7" name="Google Shape;177;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6cf02e4c88_3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6cf02e4c88_3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6cf02e4c88_1_2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6cf02e4c88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26cf151c73f_0_1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26cf151c73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9" name="Google Shape;229;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8" name="Google Shape;248;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6"/>
          <p:cNvSpPr txBox="1">
            <a:spLocks noGrp="1"/>
          </p:cNvSpPr>
          <p:nvPr>
            <p:ph type="ctrTitle"/>
          </p:nvPr>
        </p:nvSpPr>
        <p:spPr>
          <a:xfrm>
            <a:off x="3359149" y="389840"/>
            <a:ext cx="8281987" cy="2954655"/>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6400"/>
              <a:buFont typeface="Avenir"/>
              <a:buNone/>
              <a:defRPr sz="6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6"/>
          <p:cNvSpPr txBox="1">
            <a:spLocks noGrp="1"/>
          </p:cNvSpPr>
          <p:nvPr>
            <p:ph type="subTitle" idx="1"/>
          </p:nvPr>
        </p:nvSpPr>
        <p:spPr>
          <a:xfrm>
            <a:off x="3359149" y="3536951"/>
            <a:ext cx="8281989" cy="2555874"/>
          </a:xfrm>
          <a:prstGeom prst="rect">
            <a:avLst/>
          </a:prstGeom>
          <a:noFill/>
          <a:ln>
            <a:noFill/>
          </a:ln>
        </p:spPr>
        <p:txBody>
          <a:bodyPr spcFirstLastPara="1" wrap="square" lIns="0" tIns="0" rIns="0" bIns="0" anchor="t" anchorCtr="0">
            <a:normAutofit/>
          </a:bodyPr>
          <a:lstStyle>
            <a:lvl1pPr lvl="0" algn="l">
              <a:lnSpc>
                <a:spcPct val="100000"/>
              </a:lnSpc>
              <a:spcBef>
                <a:spcPts val="1000"/>
              </a:spcBef>
              <a:spcAft>
                <a:spcPts val="0"/>
              </a:spcAft>
              <a:buClr>
                <a:schemeClr val="lt1"/>
              </a:buClr>
              <a:buSzPts val="2400"/>
              <a:buNone/>
              <a:defRPr sz="2400">
                <a:solidFill>
                  <a:schemeClr val="lt1"/>
                </a:solidFill>
              </a:defRPr>
            </a:lvl1pPr>
            <a:lvl2pPr lvl="1" algn="ctr">
              <a:lnSpc>
                <a:spcPct val="110000"/>
              </a:lnSpc>
              <a:spcBef>
                <a:spcPts val="800"/>
              </a:spcBef>
              <a:spcAft>
                <a:spcPts val="0"/>
              </a:spcAft>
              <a:buClr>
                <a:schemeClr val="lt1"/>
              </a:buClr>
              <a:buSzPts val="2000"/>
              <a:buNone/>
              <a:defRPr sz="2000"/>
            </a:lvl2pPr>
            <a:lvl3pPr lvl="2" algn="ctr">
              <a:lnSpc>
                <a:spcPct val="110000"/>
              </a:lnSpc>
              <a:spcBef>
                <a:spcPts val="800"/>
              </a:spcBef>
              <a:spcAft>
                <a:spcPts val="0"/>
              </a:spcAft>
              <a:buClr>
                <a:schemeClr val="lt1"/>
              </a:buClr>
              <a:buSzPts val="1800"/>
              <a:buNone/>
              <a:defRPr sz="1800"/>
            </a:lvl3pPr>
            <a:lvl4pPr lvl="3" algn="ctr">
              <a:lnSpc>
                <a:spcPct val="110000"/>
              </a:lnSpc>
              <a:spcBef>
                <a:spcPts val="800"/>
              </a:spcBef>
              <a:spcAft>
                <a:spcPts val="0"/>
              </a:spcAft>
              <a:buClr>
                <a:schemeClr val="lt1"/>
              </a:buClr>
              <a:buSzPts val="1600"/>
              <a:buNone/>
              <a:defRPr sz="1600"/>
            </a:lvl4pPr>
            <a:lvl5pPr lvl="4" algn="ctr">
              <a:lnSpc>
                <a:spcPct val="110000"/>
              </a:lnSpc>
              <a:spcBef>
                <a:spcPts val="800"/>
              </a:spcBef>
              <a:spcAft>
                <a:spcPts val="0"/>
              </a:spcAft>
              <a:buClr>
                <a:schemeClr val="lt1"/>
              </a:buClr>
              <a:buSzPts val="1600"/>
              <a:buNone/>
              <a:defRPr sz="1600"/>
            </a:lvl5pPr>
            <a:lvl6pPr lvl="5" algn="ctr">
              <a:lnSpc>
                <a:spcPct val="90000"/>
              </a:lnSpc>
              <a:spcBef>
                <a:spcPts val="8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4" name="Google Shape;14;p16"/>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6"/>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6"/>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 name="Google Shape;17;p16"/>
          <p:cNvSpPr/>
          <p:nvPr/>
        </p:nvSpPr>
        <p:spPr>
          <a:xfrm rot="2700000">
            <a:off x="612445" y="481888"/>
            <a:ext cx="1080000" cy="1262947"/>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8" name="Google Shape;18;p16"/>
          <p:cNvSpPr/>
          <p:nvPr/>
        </p:nvSpPr>
        <p:spPr>
          <a:xfrm rot="8100000">
            <a:off x="626845" y="828962"/>
            <a:ext cx="540000" cy="108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9" name="Google Shape;19;p16"/>
          <p:cNvSpPr/>
          <p:nvPr/>
        </p:nvSpPr>
        <p:spPr>
          <a:xfrm>
            <a:off x="1800802" y="247285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grpSp>
        <p:nvGrpSpPr>
          <p:cNvPr id="20" name="Google Shape;20;p16"/>
          <p:cNvGrpSpPr/>
          <p:nvPr/>
        </p:nvGrpSpPr>
        <p:grpSpPr>
          <a:xfrm>
            <a:off x="1292493" y="4299807"/>
            <a:ext cx="2083885" cy="2083885"/>
            <a:chOff x="4842143" y="3556857"/>
            <a:chExt cx="2083885" cy="2083885"/>
          </a:xfrm>
        </p:grpSpPr>
        <p:sp>
          <p:nvSpPr>
            <p:cNvPr id="21" name="Google Shape;21;p16"/>
            <p:cNvSpPr/>
            <p:nvPr/>
          </p:nvSpPr>
          <p:spPr>
            <a:xfrm rot="8100000" flipH="1">
              <a:off x="5005634" y="4191206"/>
              <a:ext cx="1853969" cy="926985"/>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22" name="Google Shape;22;p16"/>
            <p:cNvSpPr/>
            <p:nvPr/>
          </p:nvSpPr>
          <p:spPr>
            <a:xfrm rot="8100000" flipH="1">
              <a:off x="4957101" y="4052255"/>
              <a:ext cx="1853969" cy="1093090"/>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23" name="Google Shape;23;p16"/>
            <p:cNvSpPr/>
            <p:nvPr/>
          </p:nvSpPr>
          <p:spPr>
            <a:xfrm rot="2700000" flipH="1">
              <a:off x="6040374" y="3601683"/>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24" name="Google Shape;24;p16"/>
            <p:cNvSpPr/>
            <p:nvPr/>
          </p:nvSpPr>
          <p:spPr>
            <a:xfrm rot="2700000" flipH="1">
              <a:off x="5059348" y="4582709"/>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550862" y="503906"/>
            <a:ext cx="11090275" cy="1333057"/>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4800"/>
              <a:buFont typeface="Aveni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25"/>
          <p:cNvSpPr txBox="1">
            <a:spLocks noGrp="1"/>
          </p:cNvSpPr>
          <p:nvPr>
            <p:ph type="body" idx="1"/>
          </p:nvPr>
        </p:nvSpPr>
        <p:spPr>
          <a:xfrm rot="5400000">
            <a:off x="4107182" y="-1442457"/>
            <a:ext cx="3978963" cy="11091600"/>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1" name="Google Shape;111;p25"/>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25"/>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25"/>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rot="5400000">
            <a:off x="7133431" y="1956594"/>
            <a:ext cx="5811838" cy="26289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26"/>
          <p:cNvSpPr txBox="1">
            <a:spLocks noGrp="1"/>
          </p:cNvSpPr>
          <p:nvPr>
            <p:ph type="body" idx="1"/>
          </p:nvPr>
        </p:nvSpPr>
        <p:spPr>
          <a:xfrm rot="5400000">
            <a:off x="1799431" y="-596106"/>
            <a:ext cx="5811838" cy="7734300"/>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17" name="Google Shape;117;p26"/>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26"/>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26"/>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5"/>
        <p:cNvGrpSpPr/>
        <p:nvPr/>
      </p:nvGrpSpPr>
      <p:grpSpPr>
        <a:xfrm>
          <a:off x="0" y="0"/>
          <a:ext cx="0" cy="0"/>
          <a:chOff x="0" y="0"/>
          <a:chExt cx="0" cy="0"/>
        </a:xfrm>
      </p:grpSpPr>
      <p:grpSp>
        <p:nvGrpSpPr>
          <p:cNvPr id="26" name="Google Shape;26;p17"/>
          <p:cNvGrpSpPr/>
          <p:nvPr/>
        </p:nvGrpSpPr>
        <p:grpSpPr>
          <a:xfrm>
            <a:off x="220889" y="4984670"/>
            <a:ext cx="897877" cy="934082"/>
            <a:chOff x="5129684" y="1232940"/>
            <a:chExt cx="897877" cy="934082"/>
          </a:xfrm>
        </p:grpSpPr>
        <p:sp>
          <p:nvSpPr>
            <p:cNvPr id="27" name="Google Shape;27;p17"/>
            <p:cNvSpPr/>
            <p:nvPr/>
          </p:nvSpPr>
          <p:spPr>
            <a:xfrm rot="1800000">
              <a:off x="5356930" y="1363788"/>
              <a:ext cx="621086" cy="364601"/>
            </a:xfrm>
            <a:custGeom>
              <a:avLst/>
              <a:gdLst/>
              <a:ahLst/>
              <a:cxnLst/>
              <a:rect l="l" t="t" r="r" b="b"/>
              <a:pathLst>
                <a:path w="540" h="317" extrusionOk="0">
                  <a:moveTo>
                    <a:pt x="266" y="0"/>
                  </a:moveTo>
                  <a:lnTo>
                    <a:pt x="0" y="158"/>
                  </a:lnTo>
                  <a:lnTo>
                    <a:pt x="266" y="317"/>
                  </a:lnTo>
                  <a:lnTo>
                    <a:pt x="540" y="158"/>
                  </a:lnTo>
                  <a:lnTo>
                    <a:pt x="266" y="0"/>
                  </a:lnTo>
                  <a:close/>
                </a:path>
              </a:pathLst>
            </a:custGeom>
            <a:gradFill>
              <a:gsLst>
                <a:gs pos="0">
                  <a:srgbClr val="554B30">
                    <a:alpha val="20000"/>
                  </a:srgbClr>
                </a:gs>
                <a:gs pos="20000">
                  <a:srgbClr val="554B30">
                    <a:alpha val="20000"/>
                  </a:srgbClr>
                </a:gs>
                <a:gs pos="100000">
                  <a:srgbClr val="E8B3B8">
                    <a:alpha val="2000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8" name="Google Shape;28;p17"/>
            <p:cNvSpPr/>
            <p:nvPr/>
          </p:nvSpPr>
          <p:spPr>
            <a:xfrm rot="1800000">
              <a:off x="5243759" y="1430747"/>
              <a:ext cx="305942" cy="538275"/>
            </a:xfrm>
            <a:custGeom>
              <a:avLst/>
              <a:gdLst/>
              <a:ahLst/>
              <a:cxnLst/>
              <a:rect l="l" t="t" r="r" b="b"/>
              <a:pathLst>
                <a:path w="266" h="468" extrusionOk="0">
                  <a:moveTo>
                    <a:pt x="266" y="468"/>
                  </a:moveTo>
                  <a:lnTo>
                    <a:pt x="0" y="310"/>
                  </a:lnTo>
                  <a:lnTo>
                    <a:pt x="0" y="310"/>
                  </a:lnTo>
                  <a:lnTo>
                    <a:pt x="0" y="0"/>
                  </a:lnTo>
                  <a:lnTo>
                    <a:pt x="0" y="0"/>
                  </a:lnTo>
                  <a:lnTo>
                    <a:pt x="266" y="159"/>
                  </a:lnTo>
                  <a:lnTo>
                    <a:pt x="266" y="468"/>
                  </a:lnTo>
                  <a:close/>
                </a:path>
              </a:pathLst>
            </a:custGeom>
            <a:gradFill>
              <a:gsLst>
                <a:gs pos="0">
                  <a:srgbClr val="554B30">
                    <a:alpha val="20000"/>
                  </a:srgbClr>
                </a:gs>
                <a:gs pos="20000">
                  <a:srgbClr val="554B30">
                    <a:alpha val="20000"/>
                  </a:srgbClr>
                </a:gs>
                <a:gs pos="100000">
                  <a:srgbClr val="E8B3B8">
                    <a:alpha val="20000"/>
                  </a:srgbClr>
                </a:gs>
              </a:gsLst>
              <a:lin ang="197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9" name="Google Shape;29;p17"/>
            <p:cNvSpPr/>
            <p:nvPr/>
          </p:nvSpPr>
          <p:spPr>
            <a:xfrm rot="1800000">
              <a:off x="5508097" y="1586019"/>
              <a:ext cx="315144" cy="538275"/>
            </a:xfrm>
            <a:custGeom>
              <a:avLst/>
              <a:gdLst/>
              <a:ahLst/>
              <a:cxnLst/>
              <a:rect l="l" t="t" r="r" b="b"/>
              <a:pathLst>
                <a:path w="274" h="468" extrusionOk="0">
                  <a:moveTo>
                    <a:pt x="274" y="0"/>
                  </a:moveTo>
                  <a:lnTo>
                    <a:pt x="274" y="310"/>
                  </a:lnTo>
                  <a:lnTo>
                    <a:pt x="274" y="310"/>
                  </a:lnTo>
                  <a:lnTo>
                    <a:pt x="0" y="468"/>
                  </a:lnTo>
                  <a:lnTo>
                    <a:pt x="0" y="159"/>
                  </a:lnTo>
                  <a:lnTo>
                    <a:pt x="274" y="0"/>
                  </a:lnTo>
                  <a:lnTo>
                    <a:pt x="274" y="0"/>
                  </a:lnTo>
                  <a:close/>
                </a:path>
              </a:pathLst>
            </a:custGeom>
            <a:gradFill>
              <a:gsLst>
                <a:gs pos="0">
                  <a:srgbClr val="554B30">
                    <a:alpha val="20000"/>
                  </a:srgbClr>
                </a:gs>
                <a:gs pos="20000">
                  <a:srgbClr val="554B30">
                    <a:alpha val="20000"/>
                  </a:srgbClr>
                </a:gs>
                <a:gs pos="100000">
                  <a:srgbClr val="E8B3B8">
                    <a:alpha val="20000"/>
                  </a:srgbClr>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30" name="Google Shape;30;p17"/>
          <p:cNvSpPr txBox="1">
            <a:spLocks noGrp="1"/>
          </p:cNvSpPr>
          <p:nvPr>
            <p:ph type="title"/>
          </p:nvPr>
        </p:nvSpPr>
        <p:spPr>
          <a:xfrm>
            <a:off x="550863" y="575409"/>
            <a:ext cx="4500562" cy="984885"/>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3200"/>
              <a:buFont typeface="Avenir"/>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7"/>
          <p:cNvSpPr>
            <a:spLocks noGrp="1"/>
          </p:cNvSpPr>
          <p:nvPr>
            <p:ph type="pic" idx="2"/>
          </p:nvPr>
        </p:nvSpPr>
        <p:spPr>
          <a:xfrm>
            <a:off x="5267324" y="575409"/>
            <a:ext cx="6373813" cy="5733316"/>
          </a:xfrm>
          <a:prstGeom prst="rect">
            <a:avLst/>
          </a:prstGeom>
          <a:noFill/>
          <a:ln>
            <a:noFill/>
          </a:ln>
        </p:spPr>
      </p:sp>
      <p:sp>
        <p:nvSpPr>
          <p:cNvPr id="32" name="Google Shape;32;p17"/>
          <p:cNvSpPr txBox="1">
            <a:spLocks noGrp="1"/>
          </p:cNvSpPr>
          <p:nvPr>
            <p:ph type="body" idx="1"/>
          </p:nvPr>
        </p:nvSpPr>
        <p:spPr>
          <a:xfrm>
            <a:off x="550863" y="1776195"/>
            <a:ext cx="4500562" cy="4532530"/>
          </a:xfrm>
          <a:prstGeom prst="rect">
            <a:avLst/>
          </a:prstGeom>
          <a:noFill/>
          <a:ln>
            <a:noFill/>
          </a:ln>
        </p:spPr>
        <p:txBody>
          <a:bodyPr spcFirstLastPara="1" wrap="square" lIns="0" tIns="0" rIns="0" bIns="0" anchor="t" anchorCtr="0">
            <a:normAutofit/>
          </a:bodyPr>
          <a:lstStyle>
            <a:lvl1pPr marL="457200" lvl="0" indent="-228600" algn="l">
              <a:lnSpc>
                <a:spcPct val="110000"/>
              </a:lnSpc>
              <a:spcBef>
                <a:spcPts val="1000"/>
              </a:spcBef>
              <a:spcAft>
                <a:spcPts val="0"/>
              </a:spcAft>
              <a:buClr>
                <a:schemeClr val="lt1"/>
              </a:buClr>
              <a:buSzPts val="1600"/>
              <a:buNone/>
              <a:defRPr sz="1600"/>
            </a:lvl1pPr>
            <a:lvl2pPr marL="914400" lvl="1" indent="-228600" algn="l">
              <a:lnSpc>
                <a:spcPct val="110000"/>
              </a:lnSpc>
              <a:spcBef>
                <a:spcPts val="800"/>
              </a:spcBef>
              <a:spcAft>
                <a:spcPts val="0"/>
              </a:spcAft>
              <a:buClr>
                <a:schemeClr val="lt1"/>
              </a:buClr>
              <a:buSzPts val="1400"/>
              <a:buNone/>
              <a:defRPr sz="1400"/>
            </a:lvl2pPr>
            <a:lvl3pPr marL="1371600" lvl="2" indent="-228600" algn="l">
              <a:lnSpc>
                <a:spcPct val="110000"/>
              </a:lnSpc>
              <a:spcBef>
                <a:spcPts val="800"/>
              </a:spcBef>
              <a:spcAft>
                <a:spcPts val="0"/>
              </a:spcAft>
              <a:buClr>
                <a:schemeClr val="lt1"/>
              </a:buClr>
              <a:buSzPts val="1200"/>
              <a:buNone/>
              <a:defRPr sz="1200"/>
            </a:lvl3pPr>
            <a:lvl4pPr marL="1828800" lvl="3" indent="-228600" algn="l">
              <a:lnSpc>
                <a:spcPct val="110000"/>
              </a:lnSpc>
              <a:spcBef>
                <a:spcPts val="800"/>
              </a:spcBef>
              <a:spcAft>
                <a:spcPts val="0"/>
              </a:spcAft>
              <a:buClr>
                <a:schemeClr val="lt1"/>
              </a:buClr>
              <a:buSzPts val="1000"/>
              <a:buNone/>
              <a:defRPr sz="1000"/>
            </a:lvl4pPr>
            <a:lvl5pPr marL="2286000" lvl="4" indent="-228600" algn="l">
              <a:lnSpc>
                <a:spcPct val="110000"/>
              </a:lnSpc>
              <a:spcBef>
                <a:spcPts val="800"/>
              </a:spcBef>
              <a:spcAft>
                <a:spcPts val="0"/>
              </a:spcAft>
              <a:buClr>
                <a:schemeClr val="lt1"/>
              </a:buClr>
              <a:buSzPts val="1000"/>
              <a:buNone/>
              <a:defRPr sz="1000"/>
            </a:lvl5pPr>
            <a:lvl6pPr marL="2743200" lvl="5" indent="-228600" algn="l">
              <a:lnSpc>
                <a:spcPct val="90000"/>
              </a:lnSpc>
              <a:spcBef>
                <a:spcPts val="8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33" name="Google Shape;33;p17"/>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7"/>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7"/>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6"/>
        <p:cNvGrpSpPr/>
        <p:nvPr/>
      </p:nvGrpSpPr>
      <p:grpSpPr>
        <a:xfrm>
          <a:off x="0" y="0"/>
          <a:ext cx="0" cy="0"/>
          <a:chOff x="0" y="0"/>
          <a:chExt cx="0" cy="0"/>
        </a:xfrm>
      </p:grpSpPr>
      <p:grpSp>
        <p:nvGrpSpPr>
          <p:cNvPr id="37" name="Google Shape;37;p18"/>
          <p:cNvGrpSpPr/>
          <p:nvPr/>
        </p:nvGrpSpPr>
        <p:grpSpPr>
          <a:xfrm>
            <a:off x="363888" y="5322560"/>
            <a:ext cx="1030305" cy="1030305"/>
            <a:chOff x="10240859" y="1436639"/>
            <a:chExt cx="1030305" cy="1030305"/>
          </a:xfrm>
        </p:grpSpPr>
        <p:sp>
          <p:nvSpPr>
            <p:cNvPr id="38" name="Google Shape;38;p18"/>
            <p:cNvSpPr/>
            <p:nvPr/>
          </p:nvSpPr>
          <p:spPr>
            <a:xfrm rot="-8100000">
              <a:off x="10268976" y="1743588"/>
              <a:ext cx="926985" cy="463493"/>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9" name="Google Shape;39;p18"/>
            <p:cNvSpPr/>
            <p:nvPr/>
          </p:nvSpPr>
          <p:spPr>
            <a:xfrm rot="-2700000">
              <a:off x="11115555" y="1939340"/>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40" name="Google Shape;40;p18"/>
            <p:cNvSpPr/>
            <p:nvPr/>
          </p:nvSpPr>
          <p:spPr>
            <a:xfrm rot="-2700000">
              <a:off x="10625042" y="1448827"/>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41" name="Google Shape;41;p18"/>
            <p:cNvSpPr/>
            <p:nvPr/>
          </p:nvSpPr>
          <p:spPr>
            <a:xfrm rot="-8100000">
              <a:off x="10292519" y="1686748"/>
              <a:ext cx="926985" cy="530086"/>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42" name="Google Shape;42;p18"/>
          <p:cNvSpPr txBox="1">
            <a:spLocks noGrp="1"/>
          </p:cNvSpPr>
          <p:nvPr>
            <p:ph type="title"/>
          </p:nvPr>
        </p:nvSpPr>
        <p:spPr>
          <a:xfrm>
            <a:off x="550862" y="549275"/>
            <a:ext cx="11091600" cy="13320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4800"/>
              <a:buFont typeface="Aveni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8"/>
          <p:cNvSpPr txBox="1">
            <a:spLocks noGrp="1"/>
          </p:cNvSpPr>
          <p:nvPr>
            <p:ph type="body" idx="1"/>
          </p:nvPr>
        </p:nvSpPr>
        <p:spPr>
          <a:xfrm>
            <a:off x="550863" y="2113199"/>
            <a:ext cx="11090274" cy="3979625"/>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4" name="Google Shape;44;p18"/>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8"/>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8"/>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9"/>
          <p:cNvSpPr/>
          <p:nvPr/>
        </p:nvSpPr>
        <p:spPr>
          <a:xfrm>
            <a:off x="11069864" y="33337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49" name="Google Shape;49;p19"/>
          <p:cNvGrpSpPr/>
          <p:nvPr/>
        </p:nvGrpSpPr>
        <p:grpSpPr>
          <a:xfrm>
            <a:off x="233344" y="5384019"/>
            <a:ext cx="828357" cy="828357"/>
            <a:chOff x="2895711" y="1234487"/>
            <a:chExt cx="828357" cy="828357"/>
          </a:xfrm>
        </p:grpSpPr>
        <p:sp>
          <p:nvSpPr>
            <p:cNvPr id="50" name="Google Shape;50;p19"/>
            <p:cNvSpPr/>
            <p:nvPr/>
          </p:nvSpPr>
          <p:spPr>
            <a:xfrm rot="2700000">
              <a:off x="3039890" y="1332929"/>
              <a:ext cx="540000"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51" name="Google Shape;51;p19"/>
            <p:cNvSpPr/>
            <p:nvPr/>
          </p:nvSpPr>
          <p:spPr>
            <a:xfrm rot="8100000">
              <a:off x="3047090" y="1506466"/>
              <a:ext cx="270000" cy="54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52" name="Google Shape;52;p19"/>
          <p:cNvSpPr txBox="1">
            <a:spLocks noGrp="1"/>
          </p:cNvSpPr>
          <p:nvPr>
            <p:ph type="title"/>
          </p:nvPr>
        </p:nvSpPr>
        <p:spPr>
          <a:xfrm>
            <a:off x="550863" y="549275"/>
            <a:ext cx="11090274" cy="13320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4800"/>
              <a:buFont typeface="Aveni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19"/>
          <p:cNvSpPr txBox="1">
            <a:spLocks noGrp="1"/>
          </p:cNvSpPr>
          <p:nvPr>
            <p:ph type="body" idx="1"/>
          </p:nvPr>
        </p:nvSpPr>
        <p:spPr>
          <a:xfrm>
            <a:off x="550862" y="2097175"/>
            <a:ext cx="5435600" cy="3995650"/>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4" name="Google Shape;54;p19"/>
          <p:cNvSpPr txBox="1">
            <a:spLocks noGrp="1"/>
          </p:cNvSpPr>
          <p:nvPr>
            <p:ph type="body" idx="2"/>
          </p:nvPr>
        </p:nvSpPr>
        <p:spPr>
          <a:xfrm>
            <a:off x="6205538" y="2097175"/>
            <a:ext cx="5435600" cy="3995650"/>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55" name="Google Shape;55;p19"/>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9"/>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9"/>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sp>
        <p:nvSpPr>
          <p:cNvPr id="59" name="Google Shape;59;p20"/>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0"/>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20"/>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21"/>
          <p:cNvSpPr txBox="1">
            <a:spLocks noGrp="1"/>
          </p:cNvSpPr>
          <p:nvPr>
            <p:ph type="title"/>
          </p:nvPr>
        </p:nvSpPr>
        <p:spPr>
          <a:xfrm>
            <a:off x="3359149" y="550799"/>
            <a:ext cx="8283313" cy="5542025"/>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Clr>
                <a:schemeClr val="lt1"/>
              </a:buClr>
              <a:buSzPts val="4800"/>
              <a:buFont typeface="Avenir"/>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1"/>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1"/>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1"/>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67" name="Google Shape;67;p21"/>
          <p:cNvSpPr/>
          <p:nvPr/>
        </p:nvSpPr>
        <p:spPr>
          <a:xfrm rot="8100000" flipH="1">
            <a:off x="-410727" y="3958416"/>
            <a:ext cx="3536330" cy="1853969"/>
          </a:xfrm>
          <a:custGeom>
            <a:avLst/>
            <a:gdLst/>
            <a:ahLst/>
            <a:cxnLst/>
            <a:rect l="l" t="t" r="r" b="b"/>
            <a:pathLst>
              <a:path w="3536330" h="1853969" extrusionOk="0">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a:gsLst>
              <a:gs pos="0">
                <a:srgbClr val="554B30"/>
              </a:gs>
              <a:gs pos="31000">
                <a:srgbClr val="554B30"/>
              </a:gs>
              <a:gs pos="97000">
                <a:schemeClr val="dk2"/>
              </a:gs>
              <a:gs pos="100000">
                <a:schemeClr val="dk2"/>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8" name="Google Shape;68;p21"/>
          <p:cNvSpPr/>
          <p:nvPr/>
        </p:nvSpPr>
        <p:spPr>
          <a:xfrm rot="8100000" flipH="1">
            <a:off x="-481151" y="3649708"/>
            <a:ext cx="3478701" cy="2164843"/>
          </a:xfrm>
          <a:custGeom>
            <a:avLst/>
            <a:gdLst/>
            <a:ahLst/>
            <a:cxnLst/>
            <a:rect l="l" t="t" r="r" b="b"/>
            <a:pathLst>
              <a:path w="3478701" h="2164843" extrusionOk="0">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69" name="Google Shape;69;p21"/>
          <p:cNvSpPr/>
          <p:nvPr/>
        </p:nvSpPr>
        <p:spPr>
          <a:xfrm rot="2700000" flipH="1">
            <a:off x="1512277" y="2840042"/>
            <a:ext cx="214196" cy="933178"/>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70" name="Google Shape;70;p21"/>
          <p:cNvSpPr/>
          <p:nvPr/>
        </p:nvSpPr>
        <p:spPr>
          <a:xfrm>
            <a:off x="1780661" y="385236"/>
            <a:ext cx="1080000" cy="108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71" name="Google Shape;71;p21"/>
          <p:cNvGrpSpPr/>
          <p:nvPr/>
        </p:nvGrpSpPr>
        <p:grpSpPr>
          <a:xfrm>
            <a:off x="509106" y="1383159"/>
            <a:ext cx="897877" cy="934082"/>
            <a:chOff x="5129684" y="1232940"/>
            <a:chExt cx="897877" cy="934082"/>
          </a:xfrm>
        </p:grpSpPr>
        <p:sp>
          <p:nvSpPr>
            <p:cNvPr id="72" name="Google Shape;72;p21"/>
            <p:cNvSpPr/>
            <p:nvPr/>
          </p:nvSpPr>
          <p:spPr>
            <a:xfrm rot="1800000">
              <a:off x="5356930" y="1363788"/>
              <a:ext cx="621086" cy="364601"/>
            </a:xfrm>
            <a:custGeom>
              <a:avLst/>
              <a:gdLst/>
              <a:ahLst/>
              <a:cxnLst/>
              <a:rect l="l" t="t" r="r" b="b"/>
              <a:pathLst>
                <a:path w="540" h="317" extrusionOk="0">
                  <a:moveTo>
                    <a:pt x="266" y="0"/>
                  </a:moveTo>
                  <a:lnTo>
                    <a:pt x="0" y="158"/>
                  </a:lnTo>
                  <a:lnTo>
                    <a:pt x="266" y="317"/>
                  </a:lnTo>
                  <a:lnTo>
                    <a:pt x="540" y="158"/>
                  </a:lnTo>
                  <a:lnTo>
                    <a:pt x="266" y="0"/>
                  </a:lnTo>
                  <a:close/>
                </a:path>
              </a:pathLst>
            </a:custGeom>
            <a:gradFill>
              <a:gsLst>
                <a:gs pos="0">
                  <a:srgbClr val="554B30">
                    <a:alpha val="20000"/>
                  </a:srgbClr>
                </a:gs>
                <a:gs pos="20000">
                  <a:srgbClr val="554B30">
                    <a:alpha val="20000"/>
                  </a:srgbClr>
                </a:gs>
                <a:gs pos="100000">
                  <a:srgbClr val="E8B3B8">
                    <a:alpha val="2000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73" name="Google Shape;73;p21"/>
            <p:cNvSpPr/>
            <p:nvPr/>
          </p:nvSpPr>
          <p:spPr>
            <a:xfrm rot="1800000">
              <a:off x="5243759" y="1430747"/>
              <a:ext cx="305942" cy="538275"/>
            </a:xfrm>
            <a:custGeom>
              <a:avLst/>
              <a:gdLst/>
              <a:ahLst/>
              <a:cxnLst/>
              <a:rect l="l" t="t" r="r" b="b"/>
              <a:pathLst>
                <a:path w="266" h="468" extrusionOk="0">
                  <a:moveTo>
                    <a:pt x="266" y="468"/>
                  </a:moveTo>
                  <a:lnTo>
                    <a:pt x="0" y="310"/>
                  </a:lnTo>
                  <a:lnTo>
                    <a:pt x="0" y="310"/>
                  </a:lnTo>
                  <a:lnTo>
                    <a:pt x="0" y="0"/>
                  </a:lnTo>
                  <a:lnTo>
                    <a:pt x="0" y="0"/>
                  </a:lnTo>
                  <a:lnTo>
                    <a:pt x="266" y="159"/>
                  </a:lnTo>
                  <a:lnTo>
                    <a:pt x="266" y="468"/>
                  </a:lnTo>
                  <a:close/>
                </a:path>
              </a:pathLst>
            </a:custGeom>
            <a:gradFill>
              <a:gsLst>
                <a:gs pos="0">
                  <a:srgbClr val="554B30">
                    <a:alpha val="20000"/>
                  </a:srgbClr>
                </a:gs>
                <a:gs pos="20000">
                  <a:srgbClr val="554B30">
                    <a:alpha val="20000"/>
                  </a:srgbClr>
                </a:gs>
                <a:gs pos="100000">
                  <a:srgbClr val="E8B3B8">
                    <a:alpha val="20000"/>
                  </a:srgbClr>
                </a:gs>
              </a:gsLst>
              <a:lin ang="197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74" name="Google Shape;74;p21"/>
            <p:cNvSpPr/>
            <p:nvPr/>
          </p:nvSpPr>
          <p:spPr>
            <a:xfrm rot="1800000">
              <a:off x="5508097" y="1586019"/>
              <a:ext cx="315144" cy="538275"/>
            </a:xfrm>
            <a:custGeom>
              <a:avLst/>
              <a:gdLst/>
              <a:ahLst/>
              <a:cxnLst/>
              <a:rect l="l" t="t" r="r" b="b"/>
              <a:pathLst>
                <a:path w="274" h="468" extrusionOk="0">
                  <a:moveTo>
                    <a:pt x="274" y="0"/>
                  </a:moveTo>
                  <a:lnTo>
                    <a:pt x="274" y="310"/>
                  </a:lnTo>
                  <a:lnTo>
                    <a:pt x="274" y="310"/>
                  </a:lnTo>
                  <a:lnTo>
                    <a:pt x="0" y="468"/>
                  </a:lnTo>
                  <a:lnTo>
                    <a:pt x="0" y="159"/>
                  </a:lnTo>
                  <a:lnTo>
                    <a:pt x="274" y="0"/>
                  </a:lnTo>
                  <a:lnTo>
                    <a:pt x="274" y="0"/>
                  </a:lnTo>
                  <a:close/>
                </a:path>
              </a:pathLst>
            </a:custGeom>
            <a:gradFill>
              <a:gsLst>
                <a:gs pos="0">
                  <a:srgbClr val="554B30">
                    <a:alpha val="20000"/>
                  </a:srgbClr>
                </a:gs>
                <a:gs pos="20000">
                  <a:srgbClr val="554B30">
                    <a:alpha val="20000"/>
                  </a:srgbClr>
                </a:gs>
                <a:gs pos="100000">
                  <a:srgbClr val="E8B3B8">
                    <a:alpha val="20000"/>
                  </a:srgbClr>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22"/>
          <p:cNvGrpSpPr/>
          <p:nvPr/>
        </p:nvGrpSpPr>
        <p:grpSpPr>
          <a:xfrm>
            <a:off x="242406" y="748159"/>
            <a:ext cx="897877" cy="934082"/>
            <a:chOff x="5129684" y="1232940"/>
            <a:chExt cx="897877" cy="934082"/>
          </a:xfrm>
        </p:grpSpPr>
        <p:sp>
          <p:nvSpPr>
            <p:cNvPr id="77" name="Google Shape;77;p22"/>
            <p:cNvSpPr/>
            <p:nvPr/>
          </p:nvSpPr>
          <p:spPr>
            <a:xfrm rot="1800000">
              <a:off x="5356930" y="1363788"/>
              <a:ext cx="621086" cy="364601"/>
            </a:xfrm>
            <a:custGeom>
              <a:avLst/>
              <a:gdLst/>
              <a:ahLst/>
              <a:cxnLst/>
              <a:rect l="l" t="t" r="r" b="b"/>
              <a:pathLst>
                <a:path w="540" h="317" extrusionOk="0">
                  <a:moveTo>
                    <a:pt x="266" y="0"/>
                  </a:moveTo>
                  <a:lnTo>
                    <a:pt x="0" y="158"/>
                  </a:lnTo>
                  <a:lnTo>
                    <a:pt x="266" y="317"/>
                  </a:lnTo>
                  <a:lnTo>
                    <a:pt x="540" y="158"/>
                  </a:lnTo>
                  <a:lnTo>
                    <a:pt x="266" y="0"/>
                  </a:lnTo>
                  <a:close/>
                </a:path>
              </a:pathLst>
            </a:custGeom>
            <a:gradFill>
              <a:gsLst>
                <a:gs pos="0">
                  <a:srgbClr val="554B30">
                    <a:alpha val="20000"/>
                  </a:srgbClr>
                </a:gs>
                <a:gs pos="20000">
                  <a:srgbClr val="554B30">
                    <a:alpha val="20000"/>
                  </a:srgbClr>
                </a:gs>
                <a:gs pos="100000">
                  <a:srgbClr val="E8B3B8">
                    <a:alpha val="2000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78" name="Google Shape;78;p22"/>
            <p:cNvSpPr/>
            <p:nvPr/>
          </p:nvSpPr>
          <p:spPr>
            <a:xfrm rot="1800000">
              <a:off x="5243759" y="1430747"/>
              <a:ext cx="305942" cy="538275"/>
            </a:xfrm>
            <a:custGeom>
              <a:avLst/>
              <a:gdLst/>
              <a:ahLst/>
              <a:cxnLst/>
              <a:rect l="l" t="t" r="r" b="b"/>
              <a:pathLst>
                <a:path w="266" h="468" extrusionOk="0">
                  <a:moveTo>
                    <a:pt x="266" y="468"/>
                  </a:moveTo>
                  <a:lnTo>
                    <a:pt x="0" y="310"/>
                  </a:lnTo>
                  <a:lnTo>
                    <a:pt x="0" y="310"/>
                  </a:lnTo>
                  <a:lnTo>
                    <a:pt x="0" y="0"/>
                  </a:lnTo>
                  <a:lnTo>
                    <a:pt x="0" y="0"/>
                  </a:lnTo>
                  <a:lnTo>
                    <a:pt x="266" y="159"/>
                  </a:lnTo>
                  <a:lnTo>
                    <a:pt x="266" y="468"/>
                  </a:lnTo>
                  <a:close/>
                </a:path>
              </a:pathLst>
            </a:custGeom>
            <a:gradFill>
              <a:gsLst>
                <a:gs pos="0">
                  <a:srgbClr val="554B30">
                    <a:alpha val="20000"/>
                  </a:srgbClr>
                </a:gs>
                <a:gs pos="20000">
                  <a:srgbClr val="554B30">
                    <a:alpha val="20000"/>
                  </a:srgbClr>
                </a:gs>
                <a:gs pos="100000">
                  <a:srgbClr val="E8B3B8">
                    <a:alpha val="20000"/>
                  </a:srgbClr>
                </a:gs>
              </a:gsLst>
              <a:lin ang="197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79" name="Google Shape;79;p22"/>
            <p:cNvSpPr/>
            <p:nvPr/>
          </p:nvSpPr>
          <p:spPr>
            <a:xfrm rot="1800000">
              <a:off x="5508097" y="1586019"/>
              <a:ext cx="315144" cy="538275"/>
            </a:xfrm>
            <a:custGeom>
              <a:avLst/>
              <a:gdLst/>
              <a:ahLst/>
              <a:cxnLst/>
              <a:rect l="l" t="t" r="r" b="b"/>
              <a:pathLst>
                <a:path w="274" h="468" extrusionOk="0">
                  <a:moveTo>
                    <a:pt x="274" y="0"/>
                  </a:moveTo>
                  <a:lnTo>
                    <a:pt x="274" y="310"/>
                  </a:lnTo>
                  <a:lnTo>
                    <a:pt x="274" y="310"/>
                  </a:lnTo>
                  <a:lnTo>
                    <a:pt x="0" y="468"/>
                  </a:lnTo>
                  <a:lnTo>
                    <a:pt x="0" y="159"/>
                  </a:lnTo>
                  <a:lnTo>
                    <a:pt x="274" y="0"/>
                  </a:lnTo>
                  <a:lnTo>
                    <a:pt x="274" y="0"/>
                  </a:lnTo>
                  <a:close/>
                </a:path>
              </a:pathLst>
            </a:custGeom>
            <a:gradFill>
              <a:gsLst>
                <a:gs pos="0">
                  <a:srgbClr val="554B30">
                    <a:alpha val="20000"/>
                  </a:srgbClr>
                </a:gs>
                <a:gs pos="20000">
                  <a:srgbClr val="554B30">
                    <a:alpha val="20000"/>
                  </a:srgbClr>
                </a:gs>
                <a:gs pos="100000">
                  <a:srgbClr val="E8B3B8">
                    <a:alpha val="20000"/>
                  </a:srgbClr>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80" name="Google Shape;80;p22"/>
          <p:cNvSpPr txBox="1">
            <a:spLocks noGrp="1"/>
          </p:cNvSpPr>
          <p:nvPr>
            <p:ph type="title"/>
          </p:nvPr>
        </p:nvSpPr>
        <p:spPr>
          <a:xfrm>
            <a:off x="563563" y="474345"/>
            <a:ext cx="11077574" cy="2954655"/>
          </a:xfrm>
          <a:prstGeom prst="rect">
            <a:avLst/>
          </a:prstGeom>
          <a:noFill/>
          <a:ln>
            <a:noFill/>
          </a:ln>
        </p:spPr>
        <p:txBody>
          <a:bodyPr spcFirstLastPara="1" wrap="square" lIns="0" tIns="0" rIns="0" bIns="0" anchor="b" anchorCtr="0">
            <a:normAutofit/>
          </a:bodyPr>
          <a:lstStyle>
            <a:lvl1pPr lvl="0" algn="l">
              <a:lnSpc>
                <a:spcPct val="100000"/>
              </a:lnSpc>
              <a:spcBef>
                <a:spcPts val="0"/>
              </a:spcBef>
              <a:spcAft>
                <a:spcPts val="0"/>
              </a:spcAft>
              <a:buClr>
                <a:schemeClr val="lt1"/>
              </a:buClr>
              <a:buSzPts val="6400"/>
              <a:buFont typeface="Avenir"/>
              <a:buNone/>
              <a:defRPr sz="6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22"/>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2"/>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2"/>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84" name="Google Shape;84;p22"/>
          <p:cNvSpPr txBox="1">
            <a:spLocks noGrp="1"/>
          </p:cNvSpPr>
          <p:nvPr>
            <p:ph type="body" idx="1"/>
          </p:nvPr>
        </p:nvSpPr>
        <p:spPr>
          <a:xfrm>
            <a:off x="566271" y="3629772"/>
            <a:ext cx="11074866" cy="2678953"/>
          </a:xfrm>
          <a:prstGeom prst="rect">
            <a:avLst/>
          </a:prstGeom>
          <a:noFill/>
          <a:ln>
            <a:noFill/>
          </a:ln>
        </p:spPr>
        <p:txBody>
          <a:bodyPr spcFirstLastPara="1" wrap="square" lIns="0" tIns="0" rIns="0" bIns="0" anchor="t" anchorCtr="0">
            <a:normAutofit/>
          </a:bodyPr>
          <a:lstStyle>
            <a:lvl1pPr marL="457200" lvl="0" indent="-228600" algn="l">
              <a:lnSpc>
                <a:spcPct val="110000"/>
              </a:lnSpc>
              <a:spcBef>
                <a:spcPts val="0"/>
              </a:spcBef>
              <a:spcAft>
                <a:spcPts val="0"/>
              </a:spcAft>
              <a:buClr>
                <a:schemeClr val="lt1"/>
              </a:buClr>
              <a:buSzPts val="2400"/>
              <a:buNone/>
              <a:defRPr sz="2400">
                <a:solidFill>
                  <a:schemeClr val="lt1"/>
                </a:solidFill>
              </a:defRPr>
            </a:lvl1pPr>
            <a:lvl2pPr marL="914400" lvl="1" indent="-228600" algn="l">
              <a:lnSpc>
                <a:spcPct val="110000"/>
              </a:lnSpc>
              <a:spcBef>
                <a:spcPts val="800"/>
              </a:spcBef>
              <a:spcAft>
                <a:spcPts val="0"/>
              </a:spcAft>
              <a:buClr>
                <a:schemeClr val="lt1"/>
              </a:buClr>
              <a:buSzPts val="2000"/>
              <a:buNone/>
              <a:defRPr sz="2000">
                <a:solidFill>
                  <a:schemeClr val="lt1"/>
                </a:solidFill>
              </a:defRPr>
            </a:lvl2pPr>
            <a:lvl3pPr marL="1371600" lvl="2" indent="-228600" algn="l">
              <a:lnSpc>
                <a:spcPct val="110000"/>
              </a:lnSpc>
              <a:spcBef>
                <a:spcPts val="800"/>
              </a:spcBef>
              <a:spcAft>
                <a:spcPts val="0"/>
              </a:spcAft>
              <a:buClr>
                <a:schemeClr val="lt1"/>
              </a:buClr>
              <a:buSzPts val="1800"/>
              <a:buNone/>
              <a:defRPr sz="1800">
                <a:solidFill>
                  <a:schemeClr val="lt1"/>
                </a:solidFill>
              </a:defRPr>
            </a:lvl3pPr>
            <a:lvl4pPr marL="1828800" lvl="3" indent="-228600" algn="l">
              <a:lnSpc>
                <a:spcPct val="110000"/>
              </a:lnSpc>
              <a:spcBef>
                <a:spcPts val="800"/>
              </a:spcBef>
              <a:spcAft>
                <a:spcPts val="0"/>
              </a:spcAft>
              <a:buClr>
                <a:schemeClr val="lt1"/>
              </a:buClr>
              <a:buSzPts val="1600"/>
              <a:buNone/>
              <a:defRPr sz="1600">
                <a:solidFill>
                  <a:schemeClr val="lt1"/>
                </a:solidFill>
              </a:defRPr>
            </a:lvl4pPr>
            <a:lvl5pPr marL="2286000" lvl="4" indent="-228600" algn="l">
              <a:lnSpc>
                <a:spcPct val="110000"/>
              </a:lnSpc>
              <a:spcBef>
                <a:spcPts val="800"/>
              </a:spcBef>
              <a:spcAft>
                <a:spcPts val="0"/>
              </a:spcAft>
              <a:buClr>
                <a:schemeClr val="lt1"/>
              </a:buClr>
              <a:buSzPts val="1600"/>
              <a:buNone/>
              <a:defRPr sz="1600">
                <a:solidFill>
                  <a:schemeClr val="lt1"/>
                </a:solidFill>
              </a:defRPr>
            </a:lvl5pPr>
            <a:lvl6pPr marL="2743200" lvl="5" indent="-228600" algn="l">
              <a:lnSpc>
                <a:spcPct val="90000"/>
              </a:lnSpc>
              <a:spcBef>
                <a:spcPts val="8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85" name="Google Shape;85;p22"/>
          <p:cNvSpPr/>
          <p:nvPr/>
        </p:nvSpPr>
        <p:spPr>
          <a:xfrm rot="-2700000">
            <a:off x="11209132" y="4448189"/>
            <a:ext cx="999200" cy="1262947"/>
          </a:xfrm>
          <a:custGeom>
            <a:avLst/>
            <a:gdLst/>
            <a:ahLst/>
            <a:cxnLst/>
            <a:rect l="l" t="t" r="r" b="b"/>
            <a:pathLst>
              <a:path w="999200" h="1262947" extrusionOk="0">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0">
                <a:srgbClr val="554B30"/>
              </a:gs>
              <a:gs pos="30000">
                <a:srgbClr val="554B30"/>
              </a:gs>
              <a:gs pos="40000">
                <a:srgbClr val="7E6E46"/>
              </a:gs>
              <a:gs pos="60000">
                <a:srgbClr val="554B30"/>
              </a:gs>
              <a:gs pos="100000">
                <a:schemeClr val="dk2"/>
              </a:gs>
            </a:gsLst>
            <a:lin ang="10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86" name="Google Shape;86;p22"/>
          <p:cNvSpPr/>
          <p:nvPr/>
        </p:nvSpPr>
        <p:spPr>
          <a:xfrm rot="2700000">
            <a:off x="11686937" y="4853516"/>
            <a:ext cx="540000" cy="978284"/>
          </a:xfrm>
          <a:custGeom>
            <a:avLst/>
            <a:gdLst/>
            <a:ahLst/>
            <a:cxnLst/>
            <a:rect l="l" t="t" r="r" b="b"/>
            <a:pathLst>
              <a:path w="540000" h="978284" extrusionOk="0">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7"/>
        <p:cNvGrpSpPr/>
        <p:nvPr/>
      </p:nvGrpSpPr>
      <p:grpSpPr>
        <a:xfrm>
          <a:off x="0" y="0"/>
          <a:ext cx="0" cy="0"/>
          <a:chOff x="0" y="0"/>
          <a:chExt cx="0" cy="0"/>
        </a:xfrm>
      </p:grpSpPr>
      <p:sp>
        <p:nvSpPr>
          <p:cNvPr id="88" name="Google Shape;88;p23"/>
          <p:cNvSpPr/>
          <p:nvPr/>
        </p:nvSpPr>
        <p:spPr>
          <a:xfrm>
            <a:off x="11091612" y="5893466"/>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89" name="Google Shape;89;p23"/>
          <p:cNvSpPr/>
          <p:nvPr/>
        </p:nvSpPr>
        <p:spPr>
          <a:xfrm>
            <a:off x="11451612" y="5827878"/>
            <a:ext cx="379049" cy="360000"/>
          </a:xfrm>
          <a:prstGeom prst="rect">
            <a:avLst/>
          </a:prstGeom>
          <a:solidFill>
            <a:schemeClr val="dk2">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90" name="Google Shape;90;p23"/>
          <p:cNvSpPr txBox="1">
            <a:spLocks noGrp="1"/>
          </p:cNvSpPr>
          <p:nvPr>
            <p:ph type="title"/>
          </p:nvPr>
        </p:nvSpPr>
        <p:spPr>
          <a:xfrm>
            <a:off x="550862" y="549275"/>
            <a:ext cx="11097551" cy="13320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3200"/>
              <a:buFont typeface="Avenir"/>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1" name="Google Shape;91;p23"/>
          <p:cNvSpPr txBox="1">
            <a:spLocks noGrp="1"/>
          </p:cNvSpPr>
          <p:nvPr>
            <p:ph type="body" idx="1"/>
          </p:nvPr>
        </p:nvSpPr>
        <p:spPr>
          <a:xfrm>
            <a:off x="550864" y="1881275"/>
            <a:ext cx="5437186" cy="535354"/>
          </a:xfrm>
          <a:prstGeom prst="rect">
            <a:avLst/>
          </a:prstGeom>
          <a:noFill/>
          <a:ln>
            <a:noFill/>
          </a:ln>
        </p:spPr>
        <p:txBody>
          <a:bodyPr spcFirstLastPara="1" wrap="square" lIns="0" tIns="0" rIns="0" bIns="0" anchor="b" anchorCtr="0">
            <a:normAutofit/>
          </a:bodyPr>
          <a:lstStyle>
            <a:lvl1pPr marL="457200" lvl="0" indent="-228600" algn="l">
              <a:lnSpc>
                <a:spcPct val="110000"/>
              </a:lnSpc>
              <a:spcBef>
                <a:spcPts val="1000"/>
              </a:spcBef>
              <a:spcAft>
                <a:spcPts val="0"/>
              </a:spcAft>
              <a:buClr>
                <a:schemeClr val="lt1"/>
              </a:buClr>
              <a:buSzPts val="1400"/>
              <a:buNone/>
              <a:defRPr sz="1400" b="0" cap="none">
                <a:solidFill>
                  <a:schemeClr val="lt1"/>
                </a:solidFill>
                <a:latin typeface="Avenir"/>
                <a:ea typeface="Avenir"/>
                <a:cs typeface="Avenir"/>
                <a:sym typeface="Avenir"/>
              </a:defRPr>
            </a:lvl1pPr>
            <a:lvl2pPr marL="914400" lvl="1" indent="-228600" algn="l">
              <a:lnSpc>
                <a:spcPct val="110000"/>
              </a:lnSpc>
              <a:spcBef>
                <a:spcPts val="800"/>
              </a:spcBef>
              <a:spcAft>
                <a:spcPts val="0"/>
              </a:spcAft>
              <a:buClr>
                <a:schemeClr val="lt1"/>
              </a:buClr>
              <a:buSzPts val="2000"/>
              <a:buNone/>
              <a:defRPr sz="2000" b="1"/>
            </a:lvl2pPr>
            <a:lvl3pPr marL="1371600" lvl="2" indent="-228600" algn="l">
              <a:lnSpc>
                <a:spcPct val="110000"/>
              </a:lnSpc>
              <a:spcBef>
                <a:spcPts val="800"/>
              </a:spcBef>
              <a:spcAft>
                <a:spcPts val="0"/>
              </a:spcAft>
              <a:buClr>
                <a:schemeClr val="lt1"/>
              </a:buClr>
              <a:buSzPts val="1800"/>
              <a:buNone/>
              <a:defRPr sz="1800" b="1"/>
            </a:lvl3pPr>
            <a:lvl4pPr marL="1828800" lvl="3" indent="-228600" algn="l">
              <a:lnSpc>
                <a:spcPct val="110000"/>
              </a:lnSpc>
              <a:spcBef>
                <a:spcPts val="800"/>
              </a:spcBef>
              <a:spcAft>
                <a:spcPts val="0"/>
              </a:spcAft>
              <a:buClr>
                <a:schemeClr val="lt1"/>
              </a:buClr>
              <a:buSzPts val="1600"/>
              <a:buNone/>
              <a:defRPr sz="1600" b="1"/>
            </a:lvl4pPr>
            <a:lvl5pPr marL="2286000" lvl="4" indent="-228600" algn="l">
              <a:lnSpc>
                <a:spcPct val="110000"/>
              </a:lnSpc>
              <a:spcBef>
                <a:spcPts val="800"/>
              </a:spcBef>
              <a:spcAft>
                <a:spcPts val="0"/>
              </a:spcAft>
              <a:buClr>
                <a:schemeClr val="lt1"/>
              </a:buClr>
              <a:buSzPts val="1600"/>
              <a:buNone/>
              <a:defRPr sz="1600" b="1"/>
            </a:lvl5pPr>
            <a:lvl6pPr marL="2743200" lvl="5" indent="-228600" algn="l">
              <a:lnSpc>
                <a:spcPct val="90000"/>
              </a:lnSpc>
              <a:spcBef>
                <a:spcPts val="8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92" name="Google Shape;92;p23"/>
          <p:cNvSpPr txBox="1">
            <a:spLocks noGrp="1"/>
          </p:cNvSpPr>
          <p:nvPr>
            <p:ph type="body" idx="2"/>
          </p:nvPr>
        </p:nvSpPr>
        <p:spPr>
          <a:xfrm>
            <a:off x="550863" y="2577270"/>
            <a:ext cx="5429114" cy="3515555"/>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3" name="Google Shape;93;p23"/>
          <p:cNvSpPr txBox="1">
            <a:spLocks noGrp="1"/>
          </p:cNvSpPr>
          <p:nvPr>
            <p:ph type="body" idx="3"/>
          </p:nvPr>
        </p:nvSpPr>
        <p:spPr>
          <a:xfrm>
            <a:off x="6212024" y="1881275"/>
            <a:ext cx="5436392" cy="535354"/>
          </a:xfrm>
          <a:prstGeom prst="rect">
            <a:avLst/>
          </a:prstGeom>
          <a:noFill/>
          <a:ln>
            <a:noFill/>
          </a:ln>
        </p:spPr>
        <p:txBody>
          <a:bodyPr spcFirstLastPara="1" wrap="square" lIns="0" tIns="0" rIns="0" bIns="0" anchor="b" anchorCtr="0">
            <a:normAutofit/>
          </a:bodyPr>
          <a:lstStyle>
            <a:lvl1pPr marL="457200" lvl="0" indent="-317500" algn="l">
              <a:lnSpc>
                <a:spcPct val="110000"/>
              </a:lnSpc>
              <a:spcBef>
                <a:spcPts val="1000"/>
              </a:spcBef>
              <a:spcAft>
                <a:spcPts val="0"/>
              </a:spcAft>
              <a:buClr>
                <a:schemeClr val="lt1"/>
              </a:buClr>
              <a:buSzPts val="1400"/>
              <a:buChar char="•"/>
              <a:defRPr sz="1400" b="0" cap="none">
                <a:solidFill>
                  <a:schemeClr val="lt1"/>
                </a:solidFill>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4" name="Google Shape;94;p23"/>
          <p:cNvSpPr txBox="1">
            <a:spLocks noGrp="1"/>
          </p:cNvSpPr>
          <p:nvPr>
            <p:ph type="body" idx="4"/>
          </p:nvPr>
        </p:nvSpPr>
        <p:spPr>
          <a:xfrm>
            <a:off x="6212023" y="2577270"/>
            <a:ext cx="5436391" cy="3515555"/>
          </a:xfrm>
          <a:prstGeom prst="rect">
            <a:avLst/>
          </a:prstGeom>
          <a:noFill/>
          <a:ln>
            <a:noFill/>
          </a:ln>
        </p:spPr>
        <p:txBody>
          <a:bodyPr spcFirstLastPara="1" wrap="square" lIns="0" tIns="0" rIns="0" bIns="0" anchor="t" anchorCtr="0">
            <a:normAutofit/>
          </a:bodyPr>
          <a:lstStyle>
            <a:lvl1pPr marL="457200" lvl="0" indent="-342900" algn="l">
              <a:lnSpc>
                <a:spcPct val="110000"/>
              </a:lnSpc>
              <a:spcBef>
                <a:spcPts val="1000"/>
              </a:spcBef>
              <a:spcAft>
                <a:spcPts val="0"/>
              </a:spcAft>
              <a:buClr>
                <a:schemeClr val="lt1"/>
              </a:buClr>
              <a:buSzPts val="1800"/>
              <a:buChar char="•"/>
              <a:defRPr/>
            </a:lvl1pPr>
            <a:lvl2pPr marL="914400" lvl="1" indent="-342900" algn="l">
              <a:lnSpc>
                <a:spcPct val="110000"/>
              </a:lnSpc>
              <a:spcBef>
                <a:spcPts val="800"/>
              </a:spcBef>
              <a:spcAft>
                <a:spcPts val="0"/>
              </a:spcAft>
              <a:buClr>
                <a:schemeClr val="lt1"/>
              </a:buClr>
              <a:buSzPts val="1800"/>
              <a:buChar char="•"/>
              <a:defRPr/>
            </a:lvl2pPr>
            <a:lvl3pPr marL="1371600" lvl="2" indent="-342900" algn="l">
              <a:lnSpc>
                <a:spcPct val="110000"/>
              </a:lnSpc>
              <a:spcBef>
                <a:spcPts val="800"/>
              </a:spcBef>
              <a:spcAft>
                <a:spcPts val="0"/>
              </a:spcAft>
              <a:buClr>
                <a:schemeClr val="lt1"/>
              </a:buClr>
              <a:buSzPts val="1800"/>
              <a:buChar char="•"/>
              <a:defRPr/>
            </a:lvl3pPr>
            <a:lvl4pPr marL="1828800" lvl="3" indent="-342900" algn="l">
              <a:lnSpc>
                <a:spcPct val="110000"/>
              </a:lnSpc>
              <a:spcBef>
                <a:spcPts val="800"/>
              </a:spcBef>
              <a:spcAft>
                <a:spcPts val="0"/>
              </a:spcAft>
              <a:buClr>
                <a:schemeClr val="lt1"/>
              </a:buClr>
              <a:buSzPts val="1800"/>
              <a:buChar char="•"/>
              <a:defRPr/>
            </a:lvl4pPr>
            <a:lvl5pPr marL="2286000" lvl="4" indent="-342900" algn="l">
              <a:lnSpc>
                <a:spcPct val="110000"/>
              </a:lnSpc>
              <a:spcBef>
                <a:spcPts val="800"/>
              </a:spcBef>
              <a:spcAft>
                <a:spcPts val="0"/>
              </a:spcAft>
              <a:buClr>
                <a:schemeClr val="lt1"/>
              </a:buClr>
              <a:buSzPts val="1800"/>
              <a:buChar char="•"/>
              <a:defRPr/>
            </a:lvl5pPr>
            <a:lvl6pPr marL="2743200" lvl="5" indent="-342900" algn="l">
              <a:lnSpc>
                <a:spcPct val="90000"/>
              </a:lnSpc>
              <a:spcBef>
                <a:spcPts val="8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5" name="Google Shape;95;p23"/>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3"/>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3"/>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8"/>
        <p:cNvGrpSpPr/>
        <p:nvPr/>
      </p:nvGrpSpPr>
      <p:grpSpPr>
        <a:xfrm>
          <a:off x="0" y="0"/>
          <a:ext cx="0" cy="0"/>
          <a:chOff x="0" y="0"/>
          <a:chExt cx="0" cy="0"/>
        </a:xfrm>
      </p:grpSpPr>
      <p:grpSp>
        <p:nvGrpSpPr>
          <p:cNvPr id="99" name="Google Shape;99;p24"/>
          <p:cNvGrpSpPr/>
          <p:nvPr/>
        </p:nvGrpSpPr>
        <p:grpSpPr>
          <a:xfrm>
            <a:off x="4752748" y="4823504"/>
            <a:ext cx="1656714" cy="1656714"/>
            <a:chOff x="2481534" y="2139594"/>
            <a:chExt cx="1656714" cy="1656714"/>
          </a:xfrm>
        </p:grpSpPr>
        <p:sp>
          <p:nvSpPr>
            <p:cNvPr id="100" name="Google Shape;100;p24"/>
            <p:cNvSpPr/>
            <p:nvPr/>
          </p:nvSpPr>
          <p:spPr>
            <a:xfrm rot="2700000">
              <a:off x="2769891" y="2336477"/>
              <a:ext cx="1080000" cy="1262947"/>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01" name="Google Shape;101;p24"/>
            <p:cNvSpPr/>
            <p:nvPr/>
          </p:nvSpPr>
          <p:spPr>
            <a:xfrm rot="8100000">
              <a:off x="2784291" y="2683551"/>
              <a:ext cx="540000" cy="108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02" name="Google Shape;102;p24"/>
          <p:cNvSpPr txBox="1">
            <a:spLocks noGrp="1"/>
          </p:cNvSpPr>
          <p:nvPr>
            <p:ph type="title"/>
          </p:nvPr>
        </p:nvSpPr>
        <p:spPr>
          <a:xfrm>
            <a:off x="550863" y="549275"/>
            <a:ext cx="11090275" cy="984885"/>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Clr>
                <a:schemeClr val="lt1"/>
              </a:buClr>
              <a:buSzPts val="3200"/>
              <a:buFont typeface="Avenir"/>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24"/>
          <p:cNvSpPr txBox="1">
            <a:spLocks noGrp="1"/>
          </p:cNvSpPr>
          <p:nvPr>
            <p:ph type="body" idx="1"/>
          </p:nvPr>
        </p:nvSpPr>
        <p:spPr>
          <a:xfrm>
            <a:off x="4295775" y="1750060"/>
            <a:ext cx="7345362" cy="4342765"/>
          </a:xfrm>
          <a:prstGeom prst="rect">
            <a:avLst/>
          </a:prstGeom>
          <a:noFill/>
          <a:ln>
            <a:noFill/>
          </a:ln>
        </p:spPr>
        <p:txBody>
          <a:bodyPr spcFirstLastPara="1" wrap="square" lIns="0" tIns="0" rIns="0" bIns="0" anchor="t" anchorCtr="0">
            <a:normAutofit/>
          </a:bodyPr>
          <a:lstStyle>
            <a:lvl1pPr marL="457200" lvl="0" indent="-330200" algn="l">
              <a:lnSpc>
                <a:spcPct val="110000"/>
              </a:lnSpc>
              <a:spcBef>
                <a:spcPts val="1000"/>
              </a:spcBef>
              <a:spcAft>
                <a:spcPts val="0"/>
              </a:spcAft>
              <a:buClr>
                <a:schemeClr val="lt1"/>
              </a:buClr>
              <a:buSzPts val="1600"/>
              <a:buChar char="•"/>
              <a:defRPr sz="1600"/>
            </a:lvl1pPr>
            <a:lvl2pPr marL="914400" lvl="1" indent="-330200" algn="l">
              <a:lnSpc>
                <a:spcPct val="110000"/>
              </a:lnSpc>
              <a:spcBef>
                <a:spcPts val="800"/>
              </a:spcBef>
              <a:spcAft>
                <a:spcPts val="0"/>
              </a:spcAft>
              <a:buClr>
                <a:schemeClr val="lt1"/>
              </a:buClr>
              <a:buSzPts val="1600"/>
              <a:buChar char="•"/>
              <a:defRPr sz="1600"/>
            </a:lvl2pPr>
            <a:lvl3pPr marL="1371600" lvl="2" indent="-330200" algn="l">
              <a:lnSpc>
                <a:spcPct val="110000"/>
              </a:lnSpc>
              <a:spcBef>
                <a:spcPts val="800"/>
              </a:spcBef>
              <a:spcAft>
                <a:spcPts val="0"/>
              </a:spcAft>
              <a:buClr>
                <a:schemeClr val="lt1"/>
              </a:buClr>
              <a:buSzPts val="1600"/>
              <a:buChar char="•"/>
              <a:defRPr sz="1600"/>
            </a:lvl3pPr>
            <a:lvl4pPr marL="1828800" lvl="3" indent="-330200" algn="l">
              <a:lnSpc>
                <a:spcPct val="110000"/>
              </a:lnSpc>
              <a:spcBef>
                <a:spcPts val="800"/>
              </a:spcBef>
              <a:spcAft>
                <a:spcPts val="0"/>
              </a:spcAft>
              <a:buClr>
                <a:schemeClr val="lt1"/>
              </a:buClr>
              <a:buSzPts val="1600"/>
              <a:buChar char="•"/>
              <a:defRPr sz="1600"/>
            </a:lvl4pPr>
            <a:lvl5pPr marL="2286000" lvl="4" indent="-330200" algn="l">
              <a:lnSpc>
                <a:spcPct val="110000"/>
              </a:lnSpc>
              <a:spcBef>
                <a:spcPts val="800"/>
              </a:spcBef>
              <a:spcAft>
                <a:spcPts val="0"/>
              </a:spcAft>
              <a:buClr>
                <a:schemeClr val="lt1"/>
              </a:buClr>
              <a:buSzPts val="1600"/>
              <a:buChar char="•"/>
              <a:defRPr sz="1600"/>
            </a:lvl5pPr>
            <a:lvl6pPr marL="2743200" lvl="5" indent="-355600" algn="l">
              <a:lnSpc>
                <a:spcPct val="90000"/>
              </a:lnSpc>
              <a:spcBef>
                <a:spcPts val="800"/>
              </a:spcBef>
              <a:spcAft>
                <a:spcPts val="0"/>
              </a:spcAft>
              <a:buClr>
                <a:schemeClr val="lt1"/>
              </a:buClr>
              <a:buSzPts val="2000"/>
              <a:buChar char="•"/>
              <a:defRPr sz="2000"/>
            </a:lvl6pPr>
            <a:lvl7pPr marL="3200400" lvl="6" indent="-355600" algn="l">
              <a:lnSpc>
                <a:spcPct val="90000"/>
              </a:lnSpc>
              <a:spcBef>
                <a:spcPts val="500"/>
              </a:spcBef>
              <a:spcAft>
                <a:spcPts val="0"/>
              </a:spcAft>
              <a:buClr>
                <a:schemeClr val="lt1"/>
              </a:buClr>
              <a:buSzPts val="2000"/>
              <a:buChar char="•"/>
              <a:defRPr sz="2000"/>
            </a:lvl7pPr>
            <a:lvl8pPr marL="3657600" lvl="7" indent="-355600" algn="l">
              <a:lnSpc>
                <a:spcPct val="90000"/>
              </a:lnSpc>
              <a:spcBef>
                <a:spcPts val="500"/>
              </a:spcBef>
              <a:spcAft>
                <a:spcPts val="0"/>
              </a:spcAft>
              <a:buClr>
                <a:schemeClr val="lt1"/>
              </a:buClr>
              <a:buSzPts val="2000"/>
              <a:buChar char="•"/>
              <a:defRPr sz="2000"/>
            </a:lvl8pPr>
            <a:lvl9pPr marL="4114800" lvl="8" indent="-355600" algn="l">
              <a:lnSpc>
                <a:spcPct val="90000"/>
              </a:lnSpc>
              <a:spcBef>
                <a:spcPts val="500"/>
              </a:spcBef>
              <a:spcAft>
                <a:spcPts val="0"/>
              </a:spcAft>
              <a:buClr>
                <a:schemeClr val="lt1"/>
              </a:buClr>
              <a:buSzPts val="2000"/>
              <a:buChar char="•"/>
              <a:defRPr sz="2000"/>
            </a:lvl9pPr>
          </a:lstStyle>
          <a:p>
            <a:endParaRPr/>
          </a:p>
        </p:txBody>
      </p:sp>
      <p:sp>
        <p:nvSpPr>
          <p:cNvPr id="104" name="Google Shape;104;p24"/>
          <p:cNvSpPr txBox="1">
            <a:spLocks noGrp="1"/>
          </p:cNvSpPr>
          <p:nvPr>
            <p:ph type="body" idx="2"/>
          </p:nvPr>
        </p:nvSpPr>
        <p:spPr>
          <a:xfrm>
            <a:off x="550863" y="1750060"/>
            <a:ext cx="3565525" cy="4342765"/>
          </a:xfrm>
          <a:prstGeom prst="rect">
            <a:avLst/>
          </a:prstGeom>
          <a:noFill/>
          <a:ln>
            <a:noFill/>
          </a:ln>
        </p:spPr>
        <p:txBody>
          <a:bodyPr spcFirstLastPara="1" wrap="square" lIns="0" tIns="0" rIns="0" bIns="0" anchor="t" anchorCtr="0">
            <a:normAutofit/>
          </a:bodyPr>
          <a:lstStyle>
            <a:lvl1pPr marL="457200" lvl="0" indent="-228600" algn="l">
              <a:lnSpc>
                <a:spcPct val="110000"/>
              </a:lnSpc>
              <a:spcBef>
                <a:spcPts val="1000"/>
              </a:spcBef>
              <a:spcAft>
                <a:spcPts val="0"/>
              </a:spcAft>
              <a:buClr>
                <a:schemeClr val="lt1"/>
              </a:buClr>
              <a:buSzPts val="1600"/>
              <a:buNone/>
              <a:defRPr sz="1600"/>
            </a:lvl1pPr>
            <a:lvl2pPr marL="914400" lvl="1" indent="-228600" algn="l">
              <a:lnSpc>
                <a:spcPct val="110000"/>
              </a:lnSpc>
              <a:spcBef>
                <a:spcPts val="800"/>
              </a:spcBef>
              <a:spcAft>
                <a:spcPts val="0"/>
              </a:spcAft>
              <a:buClr>
                <a:schemeClr val="lt1"/>
              </a:buClr>
              <a:buSzPts val="1400"/>
              <a:buNone/>
              <a:defRPr sz="1400"/>
            </a:lvl2pPr>
            <a:lvl3pPr marL="1371600" lvl="2" indent="-228600" algn="l">
              <a:lnSpc>
                <a:spcPct val="110000"/>
              </a:lnSpc>
              <a:spcBef>
                <a:spcPts val="800"/>
              </a:spcBef>
              <a:spcAft>
                <a:spcPts val="0"/>
              </a:spcAft>
              <a:buClr>
                <a:schemeClr val="lt1"/>
              </a:buClr>
              <a:buSzPts val="1200"/>
              <a:buNone/>
              <a:defRPr sz="1200"/>
            </a:lvl3pPr>
            <a:lvl4pPr marL="1828800" lvl="3" indent="-228600" algn="l">
              <a:lnSpc>
                <a:spcPct val="110000"/>
              </a:lnSpc>
              <a:spcBef>
                <a:spcPts val="800"/>
              </a:spcBef>
              <a:spcAft>
                <a:spcPts val="0"/>
              </a:spcAft>
              <a:buClr>
                <a:schemeClr val="lt1"/>
              </a:buClr>
              <a:buSzPts val="1000"/>
              <a:buNone/>
              <a:defRPr sz="1000"/>
            </a:lvl4pPr>
            <a:lvl5pPr marL="2286000" lvl="4" indent="-228600" algn="l">
              <a:lnSpc>
                <a:spcPct val="110000"/>
              </a:lnSpc>
              <a:spcBef>
                <a:spcPts val="800"/>
              </a:spcBef>
              <a:spcAft>
                <a:spcPts val="0"/>
              </a:spcAft>
              <a:buClr>
                <a:schemeClr val="lt1"/>
              </a:buClr>
              <a:buSzPts val="1000"/>
              <a:buNone/>
              <a:defRPr sz="1000"/>
            </a:lvl5pPr>
            <a:lvl6pPr marL="2743200" lvl="5" indent="-228600" algn="l">
              <a:lnSpc>
                <a:spcPct val="90000"/>
              </a:lnSpc>
              <a:spcBef>
                <a:spcPts val="8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105" name="Google Shape;105;p24"/>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4"/>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24"/>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550863" y="550800"/>
            <a:ext cx="11090275" cy="1333057"/>
          </a:xfrm>
          <a:prstGeom prst="rect">
            <a:avLst/>
          </a:prstGeom>
          <a:noFill/>
          <a:ln>
            <a:noFill/>
          </a:ln>
        </p:spPr>
        <p:txBody>
          <a:bodyPr spcFirstLastPara="1" wrap="square" lIns="0" tIns="0" rIns="0" bIns="0" anchor="t" anchorCtr="0">
            <a:normAutofit/>
          </a:bodyPr>
          <a:lstStyle>
            <a:lvl1pPr marR="0" lvl="0" algn="l" rtl="0">
              <a:lnSpc>
                <a:spcPct val="100000"/>
              </a:lnSpc>
              <a:spcBef>
                <a:spcPts val="0"/>
              </a:spcBef>
              <a:spcAft>
                <a:spcPts val="0"/>
              </a:spcAft>
              <a:buClr>
                <a:schemeClr val="lt1"/>
              </a:buClr>
              <a:buSzPts val="4800"/>
              <a:buFont typeface="Avenir"/>
              <a:buNone/>
              <a:defRPr sz="4800" b="0" i="0" u="none" strike="noStrike" cap="none">
                <a:solidFill>
                  <a:schemeClr val="lt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550863" y="2113862"/>
            <a:ext cx="11091600" cy="3978963"/>
          </a:xfrm>
          <a:prstGeom prst="rect">
            <a:avLst/>
          </a:prstGeom>
          <a:noFill/>
          <a:ln>
            <a:noFill/>
          </a:ln>
        </p:spPr>
        <p:txBody>
          <a:bodyPr spcFirstLastPara="1" wrap="square" lIns="0" tIns="0" rIns="0" bIns="0" anchor="t" anchorCtr="0">
            <a:normAutofit/>
          </a:bodyPr>
          <a:lstStyle>
            <a:lvl1pPr marL="457200" marR="0" lvl="0" indent="-381000" algn="l" rtl="0">
              <a:lnSpc>
                <a:spcPct val="110000"/>
              </a:lnSpc>
              <a:spcBef>
                <a:spcPts val="1000"/>
              </a:spcBef>
              <a:spcAft>
                <a:spcPts val="0"/>
              </a:spcAft>
              <a:buClr>
                <a:schemeClr val="lt1"/>
              </a:buClr>
              <a:buSzPts val="2400"/>
              <a:buFont typeface="Arial"/>
              <a:buChar char="•"/>
              <a:defRPr sz="2400" b="0" i="0" u="none" strike="noStrike" cap="none">
                <a:solidFill>
                  <a:schemeClr val="lt1"/>
                </a:solidFill>
                <a:latin typeface="Avenir"/>
                <a:ea typeface="Avenir"/>
                <a:cs typeface="Avenir"/>
                <a:sym typeface="Avenir"/>
              </a:defRPr>
            </a:lvl1pPr>
            <a:lvl2pPr marL="914400" marR="0" lvl="1" indent="-330200" algn="l" rtl="0">
              <a:lnSpc>
                <a:spcPct val="110000"/>
              </a:lnSpc>
              <a:spcBef>
                <a:spcPts val="800"/>
              </a:spcBef>
              <a:spcAft>
                <a:spcPts val="0"/>
              </a:spcAft>
              <a:buClr>
                <a:schemeClr val="lt1"/>
              </a:buClr>
              <a:buSzPts val="1600"/>
              <a:buFont typeface="Arial"/>
              <a:buChar char="•"/>
              <a:defRPr sz="1600" b="0" i="0" u="none" strike="noStrike" cap="none">
                <a:solidFill>
                  <a:schemeClr val="lt1"/>
                </a:solidFill>
                <a:latin typeface="Avenir"/>
                <a:ea typeface="Avenir"/>
                <a:cs typeface="Avenir"/>
                <a:sym typeface="Avenir"/>
              </a:defRPr>
            </a:lvl2pPr>
            <a:lvl3pPr marL="1371600" marR="0" lvl="2" indent="-330200" algn="l" rtl="0">
              <a:lnSpc>
                <a:spcPct val="110000"/>
              </a:lnSpc>
              <a:spcBef>
                <a:spcPts val="800"/>
              </a:spcBef>
              <a:spcAft>
                <a:spcPts val="0"/>
              </a:spcAft>
              <a:buClr>
                <a:schemeClr val="lt1"/>
              </a:buClr>
              <a:buSzPts val="1600"/>
              <a:buFont typeface="Arial"/>
              <a:buChar char="•"/>
              <a:defRPr sz="1600" b="0" i="0" u="none" strike="noStrike" cap="none">
                <a:solidFill>
                  <a:schemeClr val="lt1"/>
                </a:solidFill>
                <a:latin typeface="Avenir"/>
                <a:ea typeface="Avenir"/>
                <a:cs typeface="Avenir"/>
                <a:sym typeface="Avenir"/>
              </a:defRPr>
            </a:lvl3pPr>
            <a:lvl4pPr marL="1828800" marR="0" lvl="3" indent="-330200" algn="l" rtl="0">
              <a:lnSpc>
                <a:spcPct val="110000"/>
              </a:lnSpc>
              <a:spcBef>
                <a:spcPts val="800"/>
              </a:spcBef>
              <a:spcAft>
                <a:spcPts val="0"/>
              </a:spcAft>
              <a:buClr>
                <a:schemeClr val="lt1"/>
              </a:buClr>
              <a:buSzPts val="1600"/>
              <a:buFont typeface="Arial"/>
              <a:buChar char="•"/>
              <a:defRPr sz="1600" b="0" i="0" u="none" strike="noStrike" cap="none">
                <a:solidFill>
                  <a:schemeClr val="lt1"/>
                </a:solidFill>
                <a:latin typeface="Avenir"/>
                <a:ea typeface="Avenir"/>
                <a:cs typeface="Avenir"/>
                <a:sym typeface="Avenir"/>
              </a:defRPr>
            </a:lvl4pPr>
            <a:lvl5pPr marL="2286000" marR="0" lvl="4" indent="-330200" algn="l" rtl="0">
              <a:lnSpc>
                <a:spcPct val="110000"/>
              </a:lnSpc>
              <a:spcBef>
                <a:spcPts val="800"/>
              </a:spcBef>
              <a:spcAft>
                <a:spcPts val="0"/>
              </a:spcAft>
              <a:buClr>
                <a:schemeClr val="lt1"/>
              </a:buClr>
              <a:buSzPts val="1600"/>
              <a:buFont typeface="Arial"/>
              <a:buChar char="•"/>
              <a:defRPr sz="1600" b="0" i="0" u="none" strike="noStrike" cap="none">
                <a:solidFill>
                  <a:schemeClr val="lt1"/>
                </a:solidFill>
                <a:latin typeface="Avenir"/>
                <a:ea typeface="Avenir"/>
                <a:cs typeface="Avenir"/>
                <a:sym typeface="Avenir"/>
              </a:defRPr>
            </a:lvl5pPr>
            <a:lvl6pPr marL="2743200" marR="0" lvl="5" indent="-342900" algn="l" rtl="0">
              <a:lnSpc>
                <a:spcPct val="90000"/>
              </a:lnSpc>
              <a:spcBef>
                <a:spcPts val="800"/>
              </a:spcBef>
              <a:spcAft>
                <a:spcPts val="0"/>
              </a:spcAft>
              <a:buClr>
                <a:schemeClr val="lt1"/>
              </a:buClr>
              <a:buSzPts val="1800"/>
              <a:buFont typeface="Arial"/>
              <a:buChar char="•"/>
              <a:defRPr sz="1800" b="0" i="0" u="none" strike="noStrike" cap="none">
                <a:solidFill>
                  <a:schemeClr val="lt1"/>
                </a:solidFill>
                <a:latin typeface="Avenir"/>
                <a:ea typeface="Avenir"/>
                <a:cs typeface="Avenir"/>
                <a:sym typeface="Avenir"/>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venir"/>
                <a:ea typeface="Avenir"/>
                <a:cs typeface="Avenir"/>
                <a:sym typeface="Avenir"/>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venir"/>
                <a:ea typeface="Avenir"/>
                <a:cs typeface="Avenir"/>
                <a:sym typeface="Avenir"/>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Avenir"/>
                <a:ea typeface="Avenir"/>
                <a:cs typeface="Avenir"/>
                <a:sym typeface="Avenir"/>
              </a:defRPr>
            </a:lvl9pPr>
          </a:lstStyle>
          <a:p>
            <a:endParaRPr/>
          </a:p>
        </p:txBody>
      </p:sp>
      <p:sp>
        <p:nvSpPr>
          <p:cNvPr id="8" name="Google Shape;8;p15"/>
          <p:cNvSpPr txBox="1">
            <a:spLocks noGrp="1"/>
          </p:cNvSpPr>
          <p:nvPr>
            <p:ph type="dt" idx="10"/>
          </p:nvPr>
        </p:nvSpPr>
        <p:spPr>
          <a:xfrm>
            <a:off x="550863" y="6507212"/>
            <a:ext cx="2628900" cy="153888"/>
          </a:xfrm>
          <a:prstGeom prst="rect">
            <a:avLst/>
          </a:prstGeom>
          <a:noFill/>
          <a:ln>
            <a:noFill/>
          </a:ln>
        </p:spPr>
        <p:txBody>
          <a:bodyPr spcFirstLastPara="1" wrap="square" lIns="0" tIns="0" rIns="0" bIns="0" anchor="ctr" anchorCtr="0">
            <a:spAutoFit/>
          </a:bodyPr>
          <a:lstStyle>
            <a:lvl1pPr marR="0" lvl="0" algn="l" rtl="0">
              <a:spcBef>
                <a:spcPts val="0"/>
              </a:spcBef>
              <a:spcAft>
                <a:spcPts val="0"/>
              </a:spcAft>
              <a:buSzPts val="1400"/>
              <a:buNone/>
              <a:defRPr sz="1000" b="0" i="0" u="none" strike="noStrike" cap="none">
                <a:solidFill>
                  <a:schemeClr val="lt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lt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lt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lt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lt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lt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lt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lt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lt1"/>
                </a:solidFill>
                <a:latin typeface="Avenir"/>
                <a:ea typeface="Avenir"/>
                <a:cs typeface="Avenir"/>
                <a:sym typeface="Avenir"/>
              </a:defRPr>
            </a:lvl9pPr>
          </a:lstStyle>
          <a:p>
            <a:endParaRPr/>
          </a:p>
        </p:txBody>
      </p:sp>
      <p:sp>
        <p:nvSpPr>
          <p:cNvPr id="9" name="Google Shape;9;p15"/>
          <p:cNvSpPr txBox="1">
            <a:spLocks noGrp="1"/>
          </p:cNvSpPr>
          <p:nvPr>
            <p:ph type="ftr" idx="11"/>
          </p:nvPr>
        </p:nvSpPr>
        <p:spPr>
          <a:xfrm>
            <a:off x="3359150" y="6507212"/>
            <a:ext cx="6379210" cy="153888"/>
          </a:xfrm>
          <a:prstGeom prst="rect">
            <a:avLst/>
          </a:prstGeom>
          <a:noFill/>
          <a:ln>
            <a:noFill/>
          </a:ln>
        </p:spPr>
        <p:txBody>
          <a:bodyPr spcFirstLastPara="1" wrap="square" lIns="0" tIns="0" rIns="0" bIns="0" anchor="ctr" anchorCtr="0">
            <a:spAutoFit/>
          </a:bodyPr>
          <a:lstStyle>
            <a:lvl1pPr marR="0" lvl="0" algn="l" rtl="0">
              <a:spcBef>
                <a:spcPts val="0"/>
              </a:spcBef>
              <a:spcAft>
                <a:spcPts val="0"/>
              </a:spcAft>
              <a:buSzPts val="1400"/>
              <a:buNone/>
              <a:defRPr sz="1000" b="0" i="0" u="none" strike="noStrike" cap="none">
                <a:solidFill>
                  <a:schemeClr val="lt1"/>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lt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lt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lt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lt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lt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lt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lt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lt1"/>
                </a:solidFill>
                <a:latin typeface="Avenir"/>
                <a:ea typeface="Avenir"/>
                <a:cs typeface="Avenir"/>
                <a:sym typeface="Avenir"/>
              </a:defRPr>
            </a:lvl9pPr>
          </a:lstStyle>
          <a:p>
            <a:endParaRPr/>
          </a:p>
        </p:txBody>
      </p:sp>
      <p:sp>
        <p:nvSpPr>
          <p:cNvPr id="10" name="Google Shape;10;p15"/>
          <p:cNvSpPr txBox="1">
            <a:spLocks noGrp="1"/>
          </p:cNvSpPr>
          <p:nvPr>
            <p:ph type="sldNum" idx="12"/>
          </p:nvPr>
        </p:nvSpPr>
        <p:spPr>
          <a:xfrm>
            <a:off x="9948863" y="6507212"/>
            <a:ext cx="1692274" cy="153888"/>
          </a:xfrm>
          <a:prstGeom prst="rect">
            <a:avLst/>
          </a:prstGeom>
          <a:noFill/>
          <a:ln>
            <a:noFill/>
          </a:ln>
        </p:spPr>
        <p:txBody>
          <a:bodyPr spcFirstLastPara="1" wrap="square" lIns="0" tIns="0" rIns="0" bIns="0" anchor="ctr" anchorCtr="0">
            <a:spAutoFit/>
          </a:bodyPr>
          <a:lstStyle>
            <a:lvl1pPr marL="0" marR="0" lvl="0" indent="0" algn="r" rtl="0">
              <a:spcBef>
                <a:spcPts val="0"/>
              </a:spcBef>
              <a:buNone/>
              <a:defRPr sz="1000" b="0" i="0" u="none" strike="noStrike" cap="none">
                <a:solidFill>
                  <a:schemeClr val="lt1"/>
                </a:solidFill>
                <a:latin typeface="Avenir"/>
                <a:ea typeface="Avenir"/>
                <a:cs typeface="Avenir"/>
                <a:sym typeface="Avenir"/>
              </a:defRPr>
            </a:lvl1pPr>
            <a:lvl2pPr marL="0" marR="0" lvl="1" indent="0" algn="r" rtl="0">
              <a:spcBef>
                <a:spcPts val="0"/>
              </a:spcBef>
              <a:buNone/>
              <a:defRPr sz="1000" b="0" i="0" u="none" strike="noStrike" cap="none">
                <a:solidFill>
                  <a:schemeClr val="lt1"/>
                </a:solidFill>
                <a:latin typeface="Avenir"/>
                <a:ea typeface="Avenir"/>
                <a:cs typeface="Avenir"/>
                <a:sym typeface="Avenir"/>
              </a:defRPr>
            </a:lvl2pPr>
            <a:lvl3pPr marL="0" marR="0" lvl="2" indent="0" algn="r" rtl="0">
              <a:spcBef>
                <a:spcPts val="0"/>
              </a:spcBef>
              <a:buNone/>
              <a:defRPr sz="1000" b="0" i="0" u="none" strike="noStrike" cap="none">
                <a:solidFill>
                  <a:schemeClr val="lt1"/>
                </a:solidFill>
                <a:latin typeface="Avenir"/>
                <a:ea typeface="Avenir"/>
                <a:cs typeface="Avenir"/>
                <a:sym typeface="Avenir"/>
              </a:defRPr>
            </a:lvl3pPr>
            <a:lvl4pPr marL="0" marR="0" lvl="3" indent="0" algn="r" rtl="0">
              <a:spcBef>
                <a:spcPts val="0"/>
              </a:spcBef>
              <a:buNone/>
              <a:defRPr sz="1000" b="0" i="0" u="none" strike="noStrike" cap="none">
                <a:solidFill>
                  <a:schemeClr val="lt1"/>
                </a:solidFill>
                <a:latin typeface="Avenir"/>
                <a:ea typeface="Avenir"/>
                <a:cs typeface="Avenir"/>
                <a:sym typeface="Avenir"/>
              </a:defRPr>
            </a:lvl4pPr>
            <a:lvl5pPr marL="0" marR="0" lvl="4" indent="0" algn="r" rtl="0">
              <a:spcBef>
                <a:spcPts val="0"/>
              </a:spcBef>
              <a:buNone/>
              <a:defRPr sz="1000" b="0" i="0" u="none" strike="noStrike" cap="none">
                <a:solidFill>
                  <a:schemeClr val="lt1"/>
                </a:solidFill>
                <a:latin typeface="Avenir"/>
                <a:ea typeface="Avenir"/>
                <a:cs typeface="Avenir"/>
                <a:sym typeface="Avenir"/>
              </a:defRPr>
            </a:lvl5pPr>
            <a:lvl6pPr marL="0" marR="0" lvl="5" indent="0" algn="r" rtl="0">
              <a:spcBef>
                <a:spcPts val="0"/>
              </a:spcBef>
              <a:buNone/>
              <a:defRPr sz="1000" b="0" i="0" u="none" strike="noStrike" cap="none">
                <a:solidFill>
                  <a:schemeClr val="lt1"/>
                </a:solidFill>
                <a:latin typeface="Avenir"/>
                <a:ea typeface="Avenir"/>
                <a:cs typeface="Avenir"/>
                <a:sym typeface="Avenir"/>
              </a:defRPr>
            </a:lvl6pPr>
            <a:lvl7pPr marL="0" marR="0" lvl="6" indent="0" algn="r" rtl="0">
              <a:spcBef>
                <a:spcPts val="0"/>
              </a:spcBef>
              <a:buNone/>
              <a:defRPr sz="1000" b="0" i="0" u="none" strike="noStrike" cap="none">
                <a:solidFill>
                  <a:schemeClr val="lt1"/>
                </a:solidFill>
                <a:latin typeface="Avenir"/>
                <a:ea typeface="Avenir"/>
                <a:cs typeface="Avenir"/>
                <a:sym typeface="Avenir"/>
              </a:defRPr>
            </a:lvl7pPr>
            <a:lvl8pPr marL="0" marR="0" lvl="7" indent="0" algn="r" rtl="0">
              <a:spcBef>
                <a:spcPts val="0"/>
              </a:spcBef>
              <a:buNone/>
              <a:defRPr sz="1000" b="0" i="0" u="none" strike="noStrike" cap="none">
                <a:solidFill>
                  <a:schemeClr val="lt1"/>
                </a:solidFill>
                <a:latin typeface="Avenir"/>
                <a:ea typeface="Avenir"/>
                <a:cs typeface="Avenir"/>
                <a:sym typeface="Avenir"/>
              </a:defRPr>
            </a:lvl8pPr>
            <a:lvl9pPr marL="0" marR="0" lvl="8" indent="0" algn="r" rtl="0">
              <a:spcBef>
                <a:spcPts val="0"/>
              </a:spcBef>
              <a:buNone/>
              <a:defRPr sz="1000" b="0" i="0" u="none" strike="noStrike" cap="none">
                <a:solidFill>
                  <a:schemeClr val="lt1"/>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ieeexplore.ieee.org/document/9333522"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hyperlink" Target="https://ieeexplore.ieee.org/document/9358947" TargetMode="External"/><Relationship Id="rId5" Type="http://schemas.openxmlformats.org/officeDocument/2006/relationships/hyperlink" Target="https://ieeexplore.ieee.org/document/9555015" TargetMode="External"/><Relationship Id="rId4" Type="http://schemas.openxmlformats.org/officeDocument/2006/relationships/hyperlink" Target="https://ieeexplore.ieee.org/document/8518327"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developers.google.com/earth-engine/datasets/catalog/COPERNICUS_S2_SR_HARMONIZED#bands" TargetMode="External"/><Relationship Id="rId3" Type="http://schemas.openxmlformats.org/officeDocument/2006/relationships/hyperlink" Target="https://ieeexplore.ieee.org/document/9323985" TargetMode="External"/><Relationship Id="rId7" Type="http://schemas.openxmlformats.org/officeDocument/2006/relationships/hyperlink" Target="https://www.sciencedirect.com/science/article/abs/pii/S0048969722006519"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hyperlink" Target="https://ieeexplore.ieee.org/document/9197824" TargetMode="External"/><Relationship Id="rId5" Type="http://schemas.openxmlformats.org/officeDocument/2006/relationships/hyperlink" Target="https://www.mdpi.com/2072-4292/8/8/684" TargetMode="External"/><Relationship Id="rId4" Type="http://schemas.openxmlformats.org/officeDocument/2006/relationships/hyperlink" Target="https://ieeexplore.ieee.org/document/9726030"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23"/>
        <p:cNvGrpSpPr/>
        <p:nvPr/>
      </p:nvGrpSpPr>
      <p:grpSpPr>
        <a:xfrm>
          <a:off x="0" y="0"/>
          <a:ext cx="0" cy="0"/>
          <a:chOff x="0" y="0"/>
          <a:chExt cx="0" cy="0"/>
        </a:xfrm>
      </p:grpSpPr>
      <p:sp>
        <p:nvSpPr>
          <p:cNvPr id="124" name="Google Shape;124;p1"/>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25" name="Google Shape;125;p1"/>
          <p:cNvSpPr txBox="1">
            <a:spLocks noGrp="1"/>
          </p:cNvSpPr>
          <p:nvPr>
            <p:ph type="ctrTitle"/>
          </p:nvPr>
        </p:nvSpPr>
        <p:spPr>
          <a:xfrm>
            <a:off x="644225" y="693300"/>
            <a:ext cx="3565500" cy="2078700"/>
          </a:xfrm>
          <a:prstGeom prst="rect">
            <a:avLst/>
          </a:prstGeom>
          <a:noFill/>
          <a:ln>
            <a:noFill/>
          </a:ln>
        </p:spPr>
        <p:txBody>
          <a:bodyPr spcFirstLastPara="1" wrap="square" lIns="0" tIns="0" rIns="0" bIns="0" anchor="b" anchorCtr="0">
            <a:normAutofit fontScale="90000"/>
          </a:bodyPr>
          <a:lstStyle/>
          <a:p>
            <a:pPr marL="0" lvl="0" indent="0" algn="l" rtl="0">
              <a:lnSpc>
                <a:spcPct val="100000"/>
              </a:lnSpc>
              <a:spcBef>
                <a:spcPts val="0"/>
              </a:spcBef>
              <a:spcAft>
                <a:spcPts val="0"/>
              </a:spcAft>
              <a:buClr>
                <a:schemeClr val="lt1"/>
              </a:buClr>
              <a:buSzPct val="100000"/>
              <a:buFont typeface="Avenir"/>
              <a:buNone/>
            </a:pPr>
            <a:r>
              <a:rPr lang="en-US" sz="4800"/>
              <a:t>LULC Level-2 Classification Using AI/ML</a:t>
            </a:r>
            <a:endParaRPr sz="4800"/>
          </a:p>
        </p:txBody>
      </p:sp>
      <p:sp>
        <p:nvSpPr>
          <p:cNvPr id="126" name="Google Shape;126;p1"/>
          <p:cNvSpPr txBox="1">
            <a:spLocks noGrp="1"/>
          </p:cNvSpPr>
          <p:nvPr>
            <p:ph type="subTitle" idx="1"/>
          </p:nvPr>
        </p:nvSpPr>
        <p:spPr>
          <a:xfrm>
            <a:off x="644213" y="3673821"/>
            <a:ext cx="3565500" cy="17316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Clr>
                <a:schemeClr val="lt1"/>
              </a:buClr>
              <a:buSzPts val="2000"/>
              <a:buNone/>
            </a:pPr>
            <a:r>
              <a:rPr lang="en-US" sz="2000"/>
              <a:t>Supervisor : Dr. Nancy Singla</a:t>
            </a:r>
            <a:endParaRPr sz="2000"/>
          </a:p>
          <a:p>
            <a:pPr marL="0" lvl="0" indent="0" algn="l" rtl="0">
              <a:lnSpc>
                <a:spcPct val="100000"/>
              </a:lnSpc>
              <a:spcBef>
                <a:spcPts val="1800"/>
              </a:spcBef>
              <a:spcAft>
                <a:spcPts val="0"/>
              </a:spcAft>
              <a:buClr>
                <a:schemeClr val="lt1"/>
              </a:buClr>
              <a:buSzPts val="2000"/>
              <a:buNone/>
            </a:pPr>
            <a:endParaRPr sz="2000">
              <a:solidFill>
                <a:schemeClr val="lt1"/>
              </a:solidFill>
            </a:endParaRPr>
          </a:p>
          <a:p>
            <a:pPr marL="0" lvl="0" indent="0" algn="l" rtl="0">
              <a:lnSpc>
                <a:spcPct val="100000"/>
              </a:lnSpc>
              <a:spcBef>
                <a:spcPts val="1800"/>
              </a:spcBef>
              <a:spcAft>
                <a:spcPts val="0"/>
              </a:spcAft>
              <a:buClr>
                <a:schemeClr val="lt1"/>
              </a:buClr>
              <a:buSzPts val="2000"/>
              <a:buNone/>
            </a:pPr>
            <a:endParaRPr sz="2000">
              <a:solidFill>
                <a:schemeClr val="lt1"/>
              </a:solidFill>
            </a:endParaRPr>
          </a:p>
        </p:txBody>
      </p:sp>
      <p:grpSp>
        <p:nvGrpSpPr>
          <p:cNvPr id="127" name="Google Shape;127;p1"/>
          <p:cNvGrpSpPr/>
          <p:nvPr/>
        </p:nvGrpSpPr>
        <p:grpSpPr>
          <a:xfrm>
            <a:off x="325472" y="346234"/>
            <a:ext cx="828358" cy="828358"/>
            <a:chOff x="10462536" y="1408249"/>
            <a:chExt cx="828358" cy="828358"/>
          </a:xfrm>
        </p:grpSpPr>
        <p:sp>
          <p:nvSpPr>
            <p:cNvPr id="128" name="Google Shape;128;p1"/>
            <p:cNvSpPr/>
            <p:nvPr/>
          </p:nvSpPr>
          <p:spPr>
            <a:xfrm rot="8100000">
              <a:off x="10606715" y="1506691"/>
              <a:ext cx="540001"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1633F"/>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29" name="Google Shape;129;p1"/>
            <p:cNvSpPr/>
            <p:nvPr/>
          </p:nvSpPr>
          <p:spPr>
            <a:xfrm rot="-8100000">
              <a:off x="10613915" y="1424627"/>
              <a:ext cx="270000" cy="540001"/>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grpSp>
      <p:pic>
        <p:nvPicPr>
          <p:cNvPr id="130" name="Google Shape;130;p1"/>
          <p:cNvPicPr preferRelativeResize="0"/>
          <p:nvPr/>
        </p:nvPicPr>
        <p:blipFill rotWithShape="1">
          <a:blip r:embed="rId3">
            <a:alphaModFix/>
          </a:blip>
          <a:srcRect l="13111" b="-1"/>
          <a:stretch/>
        </p:blipFill>
        <p:spPr>
          <a:xfrm>
            <a:off x="4743450" y="10520"/>
            <a:ext cx="7448551" cy="6857990"/>
          </a:xfrm>
          <a:custGeom>
            <a:avLst/>
            <a:gdLst/>
            <a:ahLst/>
            <a:cxnLst/>
            <a:rect l="l" t="t" r="r" b="b"/>
            <a:pathLst>
              <a:path w="7448551" h="6858000" extrusionOk="0">
                <a:moveTo>
                  <a:pt x="0" y="0"/>
                </a:moveTo>
                <a:lnTo>
                  <a:pt x="7448551" y="0"/>
                </a:lnTo>
                <a:lnTo>
                  <a:pt x="7448551" y="6858000"/>
                </a:lnTo>
                <a:lnTo>
                  <a:pt x="0" y="6858000"/>
                </a:lnTo>
                <a:close/>
              </a:path>
            </a:pathLst>
          </a:custGeom>
          <a:noFill/>
          <a:ln>
            <a:noFill/>
          </a:ln>
        </p:spPr>
      </p:pic>
      <p:sp>
        <p:nvSpPr>
          <p:cNvPr id="131" name="Google Shape;131;p1"/>
          <p:cNvSpPr/>
          <p:nvPr/>
        </p:nvSpPr>
        <p:spPr>
          <a:xfrm>
            <a:off x="0" y="5773729"/>
            <a:ext cx="12192000" cy="1084271"/>
          </a:xfrm>
          <a:prstGeom prst="rect">
            <a:avLst/>
          </a:prstGeom>
          <a:gradFill>
            <a:gsLst>
              <a:gs pos="0">
                <a:srgbClr val="3C3522">
                  <a:alpha val="0"/>
                </a:srgbClr>
              </a:gs>
              <a:gs pos="28000">
                <a:srgbClr val="3C3522">
                  <a:alpha val="0"/>
                </a:srgbClr>
              </a:gs>
              <a:gs pos="90000">
                <a:srgbClr val="3C3522">
                  <a:alpha val="60000"/>
                </a:srgbClr>
              </a:gs>
              <a:gs pos="100000">
                <a:srgbClr val="3C3522">
                  <a:alpha val="6000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32" name="Google Shape;132;p1"/>
          <p:cNvSpPr/>
          <p:nvPr/>
        </p:nvSpPr>
        <p:spPr>
          <a:xfrm>
            <a:off x="4121219" y="5433223"/>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venir"/>
              <a:ea typeface="Avenir"/>
              <a:cs typeface="Avenir"/>
              <a:sym typeface="Avenir"/>
            </a:endParaRPr>
          </a:p>
        </p:txBody>
      </p:sp>
      <p:sp>
        <p:nvSpPr>
          <p:cNvPr id="133" name="Google Shape;133;p1"/>
          <p:cNvSpPr/>
          <p:nvPr/>
        </p:nvSpPr>
        <p:spPr>
          <a:xfrm>
            <a:off x="325475" y="4221025"/>
            <a:ext cx="4203000" cy="2078700"/>
          </a:xfrm>
          <a:prstGeom prst="roundRect">
            <a:avLst>
              <a:gd name="adj" fmla="val 16667"/>
            </a:avLst>
          </a:prstGeom>
          <a:solidFill>
            <a:schemeClr val="accent3"/>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1800" b="1" dirty="0">
                <a:solidFill>
                  <a:schemeClr val="dk1"/>
                </a:solidFill>
                <a:latin typeface="Avenir"/>
                <a:ea typeface="Avenir"/>
                <a:cs typeface="Avenir"/>
                <a:sym typeface="Avenir"/>
              </a:rPr>
              <a:t>GROUP NO - 57</a:t>
            </a:r>
            <a:endParaRPr sz="1800" b="1" dirty="0">
              <a:solidFill>
                <a:schemeClr val="dk1"/>
              </a:solidFill>
              <a:latin typeface="Avenir"/>
              <a:ea typeface="Avenir"/>
              <a:cs typeface="Avenir"/>
              <a:sym typeface="Avenir"/>
            </a:endParaRPr>
          </a:p>
          <a:p>
            <a:pPr marL="0" marR="0" lvl="0" indent="0" algn="l" rtl="0">
              <a:spcBef>
                <a:spcPts val="0"/>
              </a:spcBef>
              <a:spcAft>
                <a:spcPts val="0"/>
              </a:spcAft>
              <a:buNone/>
            </a:pPr>
            <a:endParaRPr sz="1800" b="1" dirty="0">
              <a:solidFill>
                <a:schemeClr val="dk1"/>
              </a:solidFill>
              <a:latin typeface="Avenir"/>
              <a:ea typeface="Avenir"/>
              <a:cs typeface="Avenir"/>
              <a:sym typeface="Avenir"/>
            </a:endParaRPr>
          </a:p>
          <a:p>
            <a:pPr marL="0" marR="0" lvl="0" indent="0" algn="l" rtl="0">
              <a:spcBef>
                <a:spcPts val="0"/>
              </a:spcBef>
              <a:spcAft>
                <a:spcPts val="0"/>
              </a:spcAft>
              <a:buNone/>
            </a:pPr>
            <a:r>
              <a:rPr lang="en-US" sz="1900" b="1" i="0" u="none" strike="noStrike" cap="none" dirty="0">
                <a:solidFill>
                  <a:schemeClr val="dk1"/>
                </a:solidFill>
                <a:latin typeface="Avenir"/>
                <a:ea typeface="Avenir"/>
                <a:cs typeface="Avenir"/>
                <a:sym typeface="Avenir"/>
              </a:rPr>
              <a:t>Submitted By:</a:t>
            </a:r>
            <a:endParaRPr sz="1500" b="1" dirty="0"/>
          </a:p>
          <a:p>
            <a:pPr marL="0" marR="0" lvl="0" indent="0" algn="l" rtl="0">
              <a:spcBef>
                <a:spcPts val="0"/>
              </a:spcBef>
              <a:spcAft>
                <a:spcPts val="0"/>
              </a:spcAft>
              <a:buNone/>
            </a:pPr>
            <a:endParaRPr sz="1800" dirty="0">
              <a:solidFill>
                <a:schemeClr val="dk1"/>
              </a:solidFill>
              <a:latin typeface="Avenir"/>
              <a:ea typeface="Avenir"/>
              <a:cs typeface="Avenir"/>
              <a:sym typeface="Avenir"/>
            </a:endParaRPr>
          </a:p>
          <a:p>
            <a:pPr marL="0" marR="0" lvl="0" indent="0" algn="l" rtl="0">
              <a:spcBef>
                <a:spcPts val="0"/>
              </a:spcBef>
              <a:spcAft>
                <a:spcPts val="0"/>
              </a:spcAft>
              <a:buNone/>
            </a:pPr>
            <a:endParaRPr dirty="0"/>
          </a:p>
          <a:p>
            <a:pPr marL="0" marR="0" lvl="0" indent="0" algn="l" rtl="0">
              <a:spcBef>
                <a:spcPts val="0"/>
              </a:spcBef>
              <a:spcAft>
                <a:spcPts val="0"/>
              </a:spcAft>
              <a:buNone/>
            </a:pPr>
            <a:r>
              <a:rPr lang="en-US" sz="1800" dirty="0">
                <a:solidFill>
                  <a:schemeClr val="dk1"/>
                </a:solidFill>
                <a:latin typeface="Avenir"/>
                <a:ea typeface="Avenir"/>
                <a:cs typeface="Avenir"/>
                <a:sym typeface="Avenir"/>
              </a:rPr>
              <a:t>Prakhar Varshney (211327)</a:t>
            </a:r>
            <a:endParaRPr sz="1800" dirty="0">
              <a:solidFill>
                <a:schemeClr val="dk1"/>
              </a:solidFill>
              <a:latin typeface="Avenir"/>
              <a:ea typeface="Avenir"/>
              <a:cs typeface="Avenir"/>
              <a:sym typeface="Avenir"/>
            </a:endParaRPr>
          </a:p>
          <a:p>
            <a:pPr marL="0" marR="0" lvl="0" indent="0" algn="l" rtl="0">
              <a:spcBef>
                <a:spcPts val="0"/>
              </a:spcBef>
              <a:spcAft>
                <a:spcPts val="0"/>
              </a:spcAft>
              <a:buNone/>
            </a:pPr>
            <a:endParaRPr sz="1800" dirty="0">
              <a:solidFill>
                <a:schemeClr val="dk1"/>
              </a:solidFill>
              <a:latin typeface="Avenir"/>
              <a:ea typeface="Avenir"/>
              <a:cs typeface="Avenir"/>
              <a:sym typeface="Avenir"/>
            </a:endParaRPr>
          </a:p>
        </p:txBody>
      </p:sp>
      <p:sp>
        <p:nvSpPr>
          <p:cNvPr id="134" name="Google Shape;134;p1"/>
          <p:cNvSpPr txBox="1"/>
          <p:nvPr/>
        </p:nvSpPr>
        <p:spPr>
          <a:xfrm>
            <a:off x="733925" y="3035488"/>
            <a:ext cx="3475800" cy="27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lt1"/>
                </a:solidFill>
                <a:latin typeface="Avenir"/>
                <a:ea typeface="Avenir"/>
                <a:cs typeface="Avenir"/>
                <a:sym typeface="Avenir"/>
              </a:rPr>
              <a:t>MINOR PROJECT</a:t>
            </a:r>
            <a:endParaRPr sz="2400">
              <a:solidFill>
                <a:schemeClr val="lt1"/>
              </a:solidFill>
              <a:latin typeface="Avenir"/>
              <a:ea typeface="Avenir"/>
              <a:cs typeface="Avenir"/>
              <a:sym typeface="Aveni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10"/>
          <p:cNvSpPr/>
          <p:nvPr/>
        </p:nvSpPr>
        <p:spPr>
          <a:xfrm>
            <a:off x="2783459" y="2013119"/>
            <a:ext cx="575700" cy="397500"/>
          </a:xfrm>
          <a:prstGeom prst="rightArrow">
            <a:avLst>
              <a:gd name="adj1" fmla="val 50000"/>
              <a:gd name="adj2" fmla="val 50000"/>
            </a:avLst>
          </a:prstGeom>
          <a:solidFill>
            <a:schemeClr val="accent1"/>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7" name="Google Shape;277;p10"/>
          <p:cNvSpPr/>
          <p:nvPr/>
        </p:nvSpPr>
        <p:spPr>
          <a:xfrm rot="-5400000">
            <a:off x="8461465" y="2384512"/>
            <a:ext cx="358500" cy="500400"/>
          </a:xfrm>
          <a:prstGeom prst="downArrow">
            <a:avLst>
              <a:gd name="adj1" fmla="val 50000"/>
              <a:gd name="adj2" fmla="val 50000"/>
            </a:avLst>
          </a:prstGeom>
          <a:solidFill>
            <a:schemeClr val="accent1"/>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8" name="Google Shape;278;p10"/>
          <p:cNvSpPr txBox="1"/>
          <p:nvPr/>
        </p:nvSpPr>
        <p:spPr>
          <a:xfrm>
            <a:off x="776850" y="3650113"/>
            <a:ext cx="2388300" cy="338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Avenir"/>
                <a:ea typeface="Avenir"/>
                <a:cs typeface="Avenir"/>
                <a:sym typeface="Avenir"/>
              </a:rPr>
              <a:t>Coloured Image</a:t>
            </a:r>
            <a:endParaRPr sz="1200"/>
          </a:p>
        </p:txBody>
      </p:sp>
      <p:sp>
        <p:nvSpPr>
          <p:cNvPr id="279" name="Google Shape;279;p10"/>
          <p:cNvSpPr txBox="1"/>
          <p:nvPr/>
        </p:nvSpPr>
        <p:spPr>
          <a:xfrm>
            <a:off x="6628275" y="3661642"/>
            <a:ext cx="1402200" cy="3693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Avenir"/>
                <a:ea typeface="Avenir"/>
                <a:cs typeface="Avenir"/>
                <a:sym typeface="Avenir"/>
              </a:rPr>
              <a:t>Grey Image</a:t>
            </a:r>
            <a:r>
              <a:rPr lang="en-US" sz="1800" b="1">
                <a:solidFill>
                  <a:schemeClr val="lt1"/>
                </a:solidFill>
                <a:latin typeface="Avenir"/>
                <a:ea typeface="Avenir"/>
                <a:cs typeface="Avenir"/>
                <a:sym typeface="Avenir"/>
              </a:rPr>
              <a:t> </a:t>
            </a:r>
            <a:endParaRPr/>
          </a:p>
        </p:txBody>
      </p:sp>
      <p:sp>
        <p:nvSpPr>
          <p:cNvPr id="280" name="Google Shape;280;p10"/>
          <p:cNvSpPr/>
          <p:nvPr/>
        </p:nvSpPr>
        <p:spPr>
          <a:xfrm>
            <a:off x="10162600" y="3988824"/>
            <a:ext cx="484500" cy="297600"/>
          </a:xfrm>
          <a:prstGeom prst="downArrow">
            <a:avLst>
              <a:gd name="adj1" fmla="val 50000"/>
              <a:gd name="adj2" fmla="val 50000"/>
            </a:avLst>
          </a:prstGeom>
          <a:solidFill>
            <a:schemeClr val="accent1"/>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81" name="Google Shape;281;p10"/>
          <p:cNvSpPr txBox="1"/>
          <p:nvPr/>
        </p:nvSpPr>
        <p:spPr>
          <a:xfrm>
            <a:off x="9659200" y="3560475"/>
            <a:ext cx="1491300" cy="338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Avenir"/>
                <a:ea typeface="Avenir"/>
                <a:cs typeface="Avenir"/>
                <a:sym typeface="Avenir"/>
              </a:rPr>
              <a:t>Grey + RGB</a:t>
            </a:r>
            <a:endParaRPr sz="1600" b="1">
              <a:solidFill>
                <a:schemeClr val="lt1"/>
              </a:solidFill>
              <a:latin typeface="Avenir"/>
              <a:ea typeface="Avenir"/>
              <a:cs typeface="Avenir"/>
              <a:sym typeface="Avenir"/>
            </a:endParaRPr>
          </a:p>
        </p:txBody>
      </p:sp>
      <p:sp>
        <p:nvSpPr>
          <p:cNvPr id="282" name="Google Shape;282;p10"/>
          <p:cNvSpPr txBox="1"/>
          <p:nvPr/>
        </p:nvSpPr>
        <p:spPr>
          <a:xfrm>
            <a:off x="5723700" y="6330600"/>
            <a:ext cx="1814100" cy="3387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00" b="1">
                <a:solidFill>
                  <a:schemeClr val="lt1"/>
                </a:solidFill>
                <a:latin typeface="Avenir"/>
                <a:ea typeface="Avenir"/>
                <a:cs typeface="Avenir"/>
                <a:sym typeface="Avenir"/>
              </a:rPr>
              <a:t>Resized Image</a:t>
            </a:r>
            <a:endParaRPr sz="1200"/>
          </a:p>
        </p:txBody>
      </p:sp>
      <p:sp>
        <p:nvSpPr>
          <p:cNvPr id="283" name="Google Shape;283;p10"/>
          <p:cNvSpPr/>
          <p:nvPr/>
        </p:nvSpPr>
        <p:spPr>
          <a:xfrm rot="10800000">
            <a:off x="8114200" y="4876700"/>
            <a:ext cx="876000" cy="470400"/>
          </a:xfrm>
          <a:prstGeom prst="rightArrow">
            <a:avLst>
              <a:gd name="adj1" fmla="val 50000"/>
              <a:gd name="adj2" fmla="val 50000"/>
            </a:avLst>
          </a:prstGeom>
          <a:solidFill>
            <a:schemeClr val="accent1"/>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84" name="Google Shape;284;p10"/>
          <p:cNvSpPr txBox="1"/>
          <p:nvPr/>
        </p:nvSpPr>
        <p:spPr>
          <a:xfrm>
            <a:off x="1443725" y="6308925"/>
            <a:ext cx="2388300" cy="5850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b="1">
                <a:solidFill>
                  <a:schemeClr val="lt1"/>
                </a:solidFill>
                <a:latin typeface="Avenir"/>
                <a:ea typeface="Avenir"/>
                <a:cs typeface="Avenir"/>
                <a:sym typeface="Avenir"/>
              </a:rPr>
              <a:t>Image with training points</a:t>
            </a:r>
            <a:endParaRPr sz="1200"/>
          </a:p>
        </p:txBody>
      </p:sp>
      <p:pic>
        <p:nvPicPr>
          <p:cNvPr id="285" name="Google Shape;285;p10"/>
          <p:cNvPicPr preferRelativeResize="0"/>
          <p:nvPr/>
        </p:nvPicPr>
        <p:blipFill>
          <a:blip r:embed="rId3">
            <a:alphaModFix/>
          </a:blip>
          <a:stretch>
            <a:fillRect/>
          </a:stretch>
        </p:blipFill>
        <p:spPr>
          <a:xfrm>
            <a:off x="3671800" y="1357550"/>
            <a:ext cx="1689426" cy="2238270"/>
          </a:xfrm>
          <a:prstGeom prst="rect">
            <a:avLst/>
          </a:prstGeom>
          <a:noFill/>
          <a:ln>
            <a:noFill/>
          </a:ln>
        </p:spPr>
      </p:pic>
      <p:pic>
        <p:nvPicPr>
          <p:cNvPr id="286" name="Google Shape;286;p10"/>
          <p:cNvPicPr preferRelativeResize="0"/>
          <p:nvPr/>
        </p:nvPicPr>
        <p:blipFill>
          <a:blip r:embed="rId4">
            <a:alphaModFix/>
          </a:blip>
          <a:stretch>
            <a:fillRect/>
          </a:stretch>
        </p:blipFill>
        <p:spPr>
          <a:xfrm>
            <a:off x="670325" y="1263025"/>
            <a:ext cx="1734425" cy="2251850"/>
          </a:xfrm>
          <a:prstGeom prst="rect">
            <a:avLst/>
          </a:prstGeom>
          <a:noFill/>
          <a:ln>
            <a:noFill/>
          </a:ln>
        </p:spPr>
      </p:pic>
      <p:pic>
        <p:nvPicPr>
          <p:cNvPr id="287" name="Google Shape;287;p10"/>
          <p:cNvPicPr preferRelativeResize="0"/>
          <p:nvPr/>
        </p:nvPicPr>
        <p:blipFill>
          <a:blip r:embed="rId5">
            <a:alphaModFix/>
          </a:blip>
          <a:stretch>
            <a:fillRect/>
          </a:stretch>
        </p:blipFill>
        <p:spPr>
          <a:xfrm>
            <a:off x="9384950" y="4376075"/>
            <a:ext cx="1814101" cy="1925137"/>
          </a:xfrm>
          <a:prstGeom prst="rect">
            <a:avLst/>
          </a:prstGeom>
          <a:noFill/>
          <a:ln>
            <a:noFill/>
          </a:ln>
        </p:spPr>
      </p:pic>
      <p:pic>
        <p:nvPicPr>
          <p:cNvPr id="288" name="Google Shape;288;p10"/>
          <p:cNvPicPr preferRelativeResize="0"/>
          <p:nvPr/>
        </p:nvPicPr>
        <p:blipFill>
          <a:blip r:embed="rId6">
            <a:alphaModFix/>
          </a:blip>
          <a:stretch>
            <a:fillRect/>
          </a:stretch>
        </p:blipFill>
        <p:spPr>
          <a:xfrm>
            <a:off x="5577550" y="4124075"/>
            <a:ext cx="1836654" cy="2113401"/>
          </a:xfrm>
          <a:prstGeom prst="rect">
            <a:avLst/>
          </a:prstGeom>
          <a:noFill/>
          <a:ln>
            <a:noFill/>
          </a:ln>
        </p:spPr>
      </p:pic>
      <p:pic>
        <p:nvPicPr>
          <p:cNvPr id="289" name="Google Shape;289;p10"/>
          <p:cNvPicPr preferRelativeResize="0"/>
          <p:nvPr/>
        </p:nvPicPr>
        <p:blipFill>
          <a:blip r:embed="rId7">
            <a:alphaModFix/>
          </a:blip>
          <a:stretch>
            <a:fillRect/>
          </a:stretch>
        </p:blipFill>
        <p:spPr>
          <a:xfrm>
            <a:off x="1545050" y="4124071"/>
            <a:ext cx="1814100" cy="2113405"/>
          </a:xfrm>
          <a:prstGeom prst="rect">
            <a:avLst/>
          </a:prstGeom>
          <a:noFill/>
          <a:ln>
            <a:noFill/>
          </a:ln>
        </p:spPr>
      </p:pic>
      <p:pic>
        <p:nvPicPr>
          <p:cNvPr id="290" name="Google Shape;290;p10"/>
          <p:cNvPicPr preferRelativeResize="0"/>
          <p:nvPr/>
        </p:nvPicPr>
        <p:blipFill>
          <a:blip r:embed="rId8">
            <a:alphaModFix/>
          </a:blip>
          <a:stretch>
            <a:fillRect/>
          </a:stretch>
        </p:blipFill>
        <p:spPr>
          <a:xfrm>
            <a:off x="6247500" y="1357550"/>
            <a:ext cx="1925774" cy="2238274"/>
          </a:xfrm>
          <a:prstGeom prst="rect">
            <a:avLst/>
          </a:prstGeom>
          <a:noFill/>
          <a:ln>
            <a:noFill/>
          </a:ln>
        </p:spPr>
      </p:pic>
      <p:pic>
        <p:nvPicPr>
          <p:cNvPr id="291" name="Google Shape;291;p10"/>
          <p:cNvPicPr preferRelativeResize="0"/>
          <p:nvPr/>
        </p:nvPicPr>
        <p:blipFill>
          <a:blip r:embed="rId9">
            <a:alphaModFix/>
          </a:blip>
          <a:stretch>
            <a:fillRect/>
          </a:stretch>
        </p:blipFill>
        <p:spPr>
          <a:xfrm>
            <a:off x="9373673" y="1429633"/>
            <a:ext cx="1836649" cy="2144702"/>
          </a:xfrm>
          <a:prstGeom prst="rect">
            <a:avLst/>
          </a:prstGeom>
          <a:noFill/>
          <a:ln>
            <a:noFill/>
          </a:ln>
        </p:spPr>
      </p:pic>
      <p:sp>
        <p:nvSpPr>
          <p:cNvPr id="292" name="Google Shape;292;p10"/>
          <p:cNvSpPr txBox="1"/>
          <p:nvPr/>
        </p:nvSpPr>
        <p:spPr>
          <a:xfrm>
            <a:off x="9857938" y="6301200"/>
            <a:ext cx="1093800" cy="39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b="1">
                <a:solidFill>
                  <a:schemeClr val="lt1"/>
                </a:solidFill>
                <a:latin typeface="Avenir"/>
                <a:ea typeface="Avenir"/>
                <a:cs typeface="Avenir"/>
                <a:sym typeface="Avenir"/>
              </a:rPr>
              <a:t>SHP file </a:t>
            </a:r>
            <a:endParaRPr sz="1600" b="1">
              <a:solidFill>
                <a:schemeClr val="lt1"/>
              </a:solidFill>
              <a:latin typeface="Avenir"/>
              <a:ea typeface="Avenir"/>
              <a:cs typeface="Avenir"/>
              <a:sym typeface="Avenir"/>
            </a:endParaRPr>
          </a:p>
        </p:txBody>
      </p:sp>
      <p:sp>
        <p:nvSpPr>
          <p:cNvPr id="293" name="Google Shape;293;p10"/>
          <p:cNvSpPr txBox="1"/>
          <p:nvPr/>
        </p:nvSpPr>
        <p:spPr>
          <a:xfrm>
            <a:off x="3737775" y="3595825"/>
            <a:ext cx="1986000" cy="3387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1600" b="1">
                <a:solidFill>
                  <a:schemeClr val="lt1"/>
                </a:solidFill>
                <a:latin typeface="Avenir"/>
                <a:ea typeface="Avenir"/>
                <a:cs typeface="Avenir"/>
                <a:sym typeface="Avenir"/>
              </a:rPr>
              <a:t>Training point</a:t>
            </a:r>
            <a:endParaRPr sz="1200"/>
          </a:p>
        </p:txBody>
      </p:sp>
      <p:sp>
        <p:nvSpPr>
          <p:cNvPr id="294" name="Google Shape;294;p10"/>
          <p:cNvSpPr txBox="1"/>
          <p:nvPr/>
        </p:nvSpPr>
        <p:spPr>
          <a:xfrm>
            <a:off x="537000" y="6176700"/>
            <a:ext cx="2252700" cy="646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800" b="1">
              <a:solidFill>
                <a:schemeClr val="lt1"/>
              </a:solidFill>
              <a:latin typeface="Avenir"/>
              <a:ea typeface="Avenir"/>
              <a:cs typeface="Avenir"/>
              <a:sym typeface="Avenir"/>
            </a:endParaRPr>
          </a:p>
        </p:txBody>
      </p:sp>
      <p:sp>
        <p:nvSpPr>
          <p:cNvPr id="295" name="Google Shape;295;p10"/>
          <p:cNvSpPr/>
          <p:nvPr/>
        </p:nvSpPr>
        <p:spPr>
          <a:xfrm rot="10800000">
            <a:off x="4059150" y="4938522"/>
            <a:ext cx="818400" cy="484500"/>
          </a:xfrm>
          <a:prstGeom prst="rightArrow">
            <a:avLst>
              <a:gd name="adj1" fmla="val 50000"/>
              <a:gd name="adj2" fmla="val 50000"/>
            </a:avLst>
          </a:prstGeom>
          <a:solidFill>
            <a:schemeClr val="accent1"/>
          </a:solidFill>
          <a:ln w="12700" cap="flat" cmpd="sng">
            <a:solidFill>
              <a:srgbClr val="9F5E6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96" name="Google Shape;296;p10"/>
          <p:cNvSpPr txBox="1"/>
          <p:nvPr/>
        </p:nvSpPr>
        <p:spPr>
          <a:xfrm>
            <a:off x="1199975" y="242650"/>
            <a:ext cx="94470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3500" b="1">
                <a:solidFill>
                  <a:schemeClr val="lt1"/>
                </a:solidFill>
                <a:latin typeface="Avenir"/>
                <a:ea typeface="Avenir"/>
                <a:cs typeface="Avenir"/>
                <a:sym typeface="Avenir"/>
              </a:rPr>
              <a:t>Work Done Till Now</a:t>
            </a:r>
            <a:endParaRPr sz="3500" b="1">
              <a:solidFill>
                <a:schemeClr val="lt1"/>
              </a:solidFill>
              <a:latin typeface="Avenir"/>
              <a:ea typeface="Avenir"/>
              <a:cs typeface="Avenir"/>
              <a:sym typeface="Aveni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9"/>
          <p:cNvSpPr txBox="1">
            <a:spLocks noGrp="1"/>
          </p:cNvSpPr>
          <p:nvPr>
            <p:ph type="title"/>
          </p:nvPr>
        </p:nvSpPr>
        <p:spPr>
          <a:xfrm>
            <a:off x="323321" y="178996"/>
            <a:ext cx="11090274" cy="1332000"/>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Clr>
                <a:schemeClr val="lt1"/>
              </a:buClr>
              <a:buSzPts val="4800"/>
              <a:buFont typeface="Avenir"/>
              <a:buNone/>
            </a:pPr>
            <a:r>
              <a:rPr lang="en-US"/>
              <a:t>Tools, Technologies and Datasets:</a:t>
            </a:r>
            <a:endParaRPr/>
          </a:p>
        </p:txBody>
      </p:sp>
      <p:sp>
        <p:nvSpPr>
          <p:cNvPr id="302" name="Google Shape;302;p9"/>
          <p:cNvSpPr txBox="1"/>
          <p:nvPr/>
        </p:nvSpPr>
        <p:spPr>
          <a:xfrm>
            <a:off x="323275" y="1446625"/>
            <a:ext cx="11503200" cy="5129700"/>
          </a:xfrm>
          <a:prstGeom prst="rect">
            <a:avLst/>
          </a:prstGeom>
          <a:noFill/>
          <a:ln>
            <a:noFill/>
          </a:ln>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Clr>
                <a:schemeClr val="lt1"/>
              </a:buClr>
              <a:buSzPts val="2000"/>
              <a:buFont typeface="Avenir"/>
              <a:buChar char="●"/>
            </a:pPr>
            <a:r>
              <a:rPr lang="en-US" sz="2000" b="1">
                <a:solidFill>
                  <a:srgbClr val="00FFFF"/>
                </a:solidFill>
                <a:latin typeface="Avenir"/>
                <a:ea typeface="Avenir"/>
                <a:cs typeface="Avenir"/>
                <a:sym typeface="Avenir"/>
              </a:rPr>
              <a:t>GPU</a:t>
            </a:r>
            <a:r>
              <a:rPr lang="en-US" sz="2000">
                <a:solidFill>
                  <a:schemeClr val="lt1"/>
                </a:solidFill>
                <a:latin typeface="Avenir"/>
                <a:ea typeface="Avenir"/>
                <a:cs typeface="Avenir"/>
                <a:sym typeface="Avenir"/>
              </a:rPr>
              <a:t> : GPU accelerates LULC classification in ML due to its computational efficiency.</a:t>
            </a:r>
            <a:endParaRPr sz="2000">
              <a:solidFill>
                <a:schemeClr val="lt1"/>
              </a:solidFill>
              <a:latin typeface="Avenir"/>
              <a:ea typeface="Avenir"/>
              <a:cs typeface="Avenir"/>
              <a:sym typeface="Avenir"/>
            </a:endParaRPr>
          </a:p>
          <a:p>
            <a:pPr marL="457200" lvl="0" indent="-355600" algn="l" rtl="0">
              <a:lnSpc>
                <a:spcPct val="115000"/>
              </a:lnSpc>
              <a:spcBef>
                <a:spcPts val="0"/>
              </a:spcBef>
              <a:spcAft>
                <a:spcPts val="0"/>
              </a:spcAft>
              <a:buClr>
                <a:schemeClr val="lt1"/>
              </a:buClr>
              <a:buSzPts val="2000"/>
              <a:buFont typeface="Avenir"/>
              <a:buChar char="●"/>
            </a:pPr>
            <a:r>
              <a:rPr lang="en-US" sz="2000" b="1">
                <a:solidFill>
                  <a:srgbClr val="00FFFF"/>
                </a:solidFill>
                <a:latin typeface="Avenir"/>
                <a:ea typeface="Avenir"/>
                <a:cs typeface="Avenir"/>
                <a:sym typeface="Avenir"/>
              </a:rPr>
              <a:t>Python</a:t>
            </a:r>
            <a:r>
              <a:rPr lang="en-US" sz="2000">
                <a:solidFill>
                  <a:schemeClr val="lt1"/>
                </a:solidFill>
                <a:latin typeface="Avenir"/>
                <a:ea typeface="Avenir"/>
                <a:cs typeface="Avenir"/>
                <a:sym typeface="Avenir"/>
              </a:rPr>
              <a:t> : Python is a popular programming language for ML projects.</a:t>
            </a:r>
            <a:endParaRPr sz="2000">
              <a:solidFill>
                <a:schemeClr val="lt1"/>
              </a:solidFill>
              <a:latin typeface="Avenir"/>
              <a:ea typeface="Avenir"/>
              <a:cs typeface="Avenir"/>
              <a:sym typeface="Avenir"/>
            </a:endParaRPr>
          </a:p>
          <a:p>
            <a:pPr marL="457200" lvl="0" indent="-355600" algn="l" rtl="0">
              <a:lnSpc>
                <a:spcPct val="115000"/>
              </a:lnSpc>
              <a:spcBef>
                <a:spcPts val="0"/>
              </a:spcBef>
              <a:spcAft>
                <a:spcPts val="0"/>
              </a:spcAft>
              <a:buClr>
                <a:schemeClr val="lt1"/>
              </a:buClr>
              <a:buSzPts val="2000"/>
              <a:buFont typeface="Avenir"/>
              <a:buChar char="●"/>
            </a:pPr>
            <a:r>
              <a:rPr lang="en-US" sz="2000" b="1">
                <a:solidFill>
                  <a:srgbClr val="00FFFF"/>
                </a:solidFill>
                <a:latin typeface="Avenir"/>
                <a:ea typeface="Avenir"/>
                <a:cs typeface="Avenir"/>
                <a:sym typeface="Avenir"/>
              </a:rPr>
              <a:t>IDE(Integrated Development Environment)</a:t>
            </a:r>
            <a:r>
              <a:rPr lang="en-US" sz="2000">
                <a:solidFill>
                  <a:schemeClr val="lt1"/>
                </a:solidFill>
                <a:latin typeface="Avenir"/>
                <a:ea typeface="Avenir"/>
                <a:cs typeface="Avenir"/>
                <a:sym typeface="Avenir"/>
              </a:rPr>
              <a:t>: Popular Python IDE such as Google Colab provide an interactive and efficient environment for coding , debugging and experimentation.</a:t>
            </a:r>
            <a:endParaRPr sz="2000">
              <a:solidFill>
                <a:schemeClr val="lt1"/>
              </a:solidFill>
              <a:latin typeface="Avenir"/>
              <a:ea typeface="Avenir"/>
              <a:cs typeface="Avenir"/>
              <a:sym typeface="Avenir"/>
            </a:endParaRPr>
          </a:p>
          <a:p>
            <a:pPr marL="457200" lvl="0" indent="-355600" algn="l" rtl="0">
              <a:lnSpc>
                <a:spcPct val="115000"/>
              </a:lnSpc>
              <a:spcBef>
                <a:spcPts val="0"/>
              </a:spcBef>
              <a:spcAft>
                <a:spcPts val="0"/>
              </a:spcAft>
              <a:buClr>
                <a:schemeClr val="lt1"/>
              </a:buClr>
              <a:buSzPts val="2000"/>
              <a:buFont typeface="Avenir"/>
              <a:buChar char="●"/>
            </a:pPr>
            <a:r>
              <a:rPr lang="en-US" sz="2000" b="1">
                <a:solidFill>
                  <a:srgbClr val="00FFFF"/>
                </a:solidFill>
                <a:latin typeface="Avenir"/>
                <a:ea typeface="Avenir"/>
                <a:cs typeface="Avenir"/>
                <a:sym typeface="Avenir"/>
              </a:rPr>
              <a:t>Tools</a:t>
            </a:r>
            <a:r>
              <a:rPr lang="en-US" sz="2000">
                <a:solidFill>
                  <a:schemeClr val="lt1"/>
                </a:solidFill>
                <a:latin typeface="Avenir"/>
                <a:ea typeface="Avenir"/>
                <a:cs typeface="Avenir"/>
                <a:sym typeface="Avenir"/>
              </a:rPr>
              <a:t> : Google Colab, Google Earth Engine,QGIS</a:t>
            </a:r>
            <a:endParaRPr sz="2000">
              <a:solidFill>
                <a:schemeClr val="lt1"/>
              </a:solidFill>
              <a:latin typeface="Avenir"/>
              <a:ea typeface="Avenir"/>
              <a:cs typeface="Avenir"/>
              <a:sym typeface="Avenir"/>
            </a:endParaRPr>
          </a:p>
          <a:p>
            <a:pPr marL="457200" lvl="0" indent="0" algn="l" rtl="0">
              <a:lnSpc>
                <a:spcPct val="115000"/>
              </a:lnSpc>
              <a:spcBef>
                <a:spcPts val="0"/>
              </a:spcBef>
              <a:spcAft>
                <a:spcPts val="0"/>
              </a:spcAft>
              <a:buNone/>
            </a:pPr>
            <a:r>
              <a:rPr lang="en-US" sz="2000">
                <a:solidFill>
                  <a:schemeClr val="lt1"/>
                </a:solidFill>
                <a:latin typeface="Avenir"/>
                <a:ea typeface="Avenir"/>
                <a:cs typeface="Avenir"/>
                <a:sym typeface="Avenir"/>
              </a:rPr>
              <a:t>    1.</a:t>
            </a:r>
            <a:r>
              <a:rPr lang="en-US" sz="2000">
                <a:solidFill>
                  <a:srgbClr val="00FFFF"/>
                </a:solidFill>
                <a:latin typeface="Avenir"/>
                <a:ea typeface="Avenir"/>
                <a:cs typeface="Avenir"/>
                <a:sym typeface="Avenir"/>
              </a:rPr>
              <a:t>Google Colab</a:t>
            </a:r>
            <a:r>
              <a:rPr lang="en-US" sz="2000">
                <a:solidFill>
                  <a:schemeClr val="lt1"/>
                </a:solidFill>
                <a:latin typeface="Avenir"/>
                <a:ea typeface="Avenir"/>
                <a:cs typeface="Avenir"/>
                <a:sym typeface="Avenir"/>
              </a:rPr>
              <a:t>: A cloud-based platform for writing, executing, and sharing Python code,    particularly suited for machine learning and data analysis tasks.</a:t>
            </a:r>
            <a:endParaRPr sz="2000">
              <a:solidFill>
                <a:schemeClr val="lt1"/>
              </a:solidFill>
              <a:latin typeface="Avenir"/>
              <a:ea typeface="Avenir"/>
              <a:cs typeface="Avenir"/>
              <a:sym typeface="Avenir"/>
            </a:endParaRPr>
          </a:p>
          <a:p>
            <a:pPr marL="457200" lvl="0" indent="0" algn="l" rtl="0">
              <a:lnSpc>
                <a:spcPct val="115000"/>
              </a:lnSpc>
              <a:spcBef>
                <a:spcPts val="0"/>
              </a:spcBef>
              <a:spcAft>
                <a:spcPts val="0"/>
              </a:spcAft>
              <a:buNone/>
            </a:pPr>
            <a:r>
              <a:rPr lang="en-US" sz="2000">
                <a:solidFill>
                  <a:schemeClr val="lt1"/>
                </a:solidFill>
                <a:latin typeface="Avenir"/>
                <a:ea typeface="Avenir"/>
                <a:cs typeface="Avenir"/>
                <a:sym typeface="Avenir"/>
              </a:rPr>
              <a:t>    2.</a:t>
            </a:r>
            <a:r>
              <a:rPr lang="en-US" sz="2000">
                <a:solidFill>
                  <a:srgbClr val="00FFFF"/>
                </a:solidFill>
                <a:latin typeface="Avenir"/>
                <a:ea typeface="Avenir"/>
                <a:cs typeface="Avenir"/>
                <a:sym typeface="Avenir"/>
              </a:rPr>
              <a:t>Google Earth Engine</a:t>
            </a:r>
            <a:r>
              <a:rPr lang="en-US" sz="2000">
                <a:solidFill>
                  <a:schemeClr val="lt1"/>
                </a:solidFill>
                <a:latin typeface="Avenir"/>
                <a:ea typeface="Avenir"/>
                <a:cs typeface="Avenir"/>
                <a:sym typeface="Avenir"/>
              </a:rPr>
              <a:t>: A platform for planetary-scale environmental data analysis, providing access to a vast archive of satellite imagery and geospatial datasets for scientific research and applications.</a:t>
            </a:r>
            <a:endParaRPr sz="2000">
              <a:solidFill>
                <a:schemeClr val="lt1"/>
              </a:solidFill>
              <a:latin typeface="Avenir"/>
              <a:ea typeface="Avenir"/>
              <a:cs typeface="Avenir"/>
              <a:sym typeface="Avenir"/>
            </a:endParaRPr>
          </a:p>
          <a:p>
            <a:pPr marL="457200" lvl="0" indent="0" algn="l" rtl="0">
              <a:lnSpc>
                <a:spcPct val="115000"/>
              </a:lnSpc>
              <a:spcBef>
                <a:spcPts val="0"/>
              </a:spcBef>
              <a:spcAft>
                <a:spcPts val="0"/>
              </a:spcAft>
              <a:buNone/>
            </a:pPr>
            <a:r>
              <a:rPr lang="en-US" sz="2000">
                <a:solidFill>
                  <a:schemeClr val="lt1"/>
                </a:solidFill>
                <a:latin typeface="Avenir"/>
                <a:ea typeface="Avenir"/>
                <a:cs typeface="Avenir"/>
                <a:sym typeface="Avenir"/>
              </a:rPr>
              <a:t>    3.</a:t>
            </a:r>
            <a:r>
              <a:rPr lang="en-US" sz="2000">
                <a:solidFill>
                  <a:srgbClr val="00FFFF"/>
                </a:solidFill>
                <a:latin typeface="Avenir"/>
                <a:ea typeface="Avenir"/>
                <a:cs typeface="Avenir"/>
                <a:sym typeface="Avenir"/>
              </a:rPr>
              <a:t>QGIS</a:t>
            </a:r>
            <a:r>
              <a:rPr lang="en-US" sz="2000">
                <a:solidFill>
                  <a:schemeClr val="lt1"/>
                </a:solidFill>
                <a:latin typeface="Avenir"/>
                <a:ea typeface="Avenir"/>
                <a:cs typeface="Avenir"/>
                <a:sym typeface="Avenir"/>
              </a:rPr>
              <a:t>: An open-source geographic information system (GIS) software for viewing, editing, and analyzing geospatial data, offering advanced capabilities for spatial analysis and visualization.</a:t>
            </a:r>
            <a:endParaRPr sz="2000">
              <a:solidFill>
                <a:schemeClr val="lt1"/>
              </a:solidFill>
              <a:latin typeface="Avenir"/>
              <a:ea typeface="Avenir"/>
              <a:cs typeface="Avenir"/>
              <a:sym typeface="Avenir"/>
            </a:endParaRPr>
          </a:p>
          <a:p>
            <a:pPr marL="457200" lvl="0" indent="-355600" algn="l" rtl="0">
              <a:lnSpc>
                <a:spcPct val="115000"/>
              </a:lnSpc>
              <a:spcBef>
                <a:spcPts val="0"/>
              </a:spcBef>
              <a:spcAft>
                <a:spcPts val="0"/>
              </a:spcAft>
              <a:buClr>
                <a:schemeClr val="lt1"/>
              </a:buClr>
              <a:buSzPts val="2000"/>
              <a:buFont typeface="Avenir"/>
              <a:buChar char="●"/>
            </a:pPr>
            <a:r>
              <a:rPr lang="en-US" sz="2000" b="1">
                <a:solidFill>
                  <a:srgbClr val="00FFFF"/>
                </a:solidFill>
                <a:latin typeface="Avenir"/>
                <a:ea typeface="Avenir"/>
                <a:cs typeface="Avenir"/>
                <a:sym typeface="Avenir"/>
              </a:rPr>
              <a:t>Dataset</a:t>
            </a:r>
            <a:r>
              <a:rPr lang="en-US" sz="2000">
                <a:solidFill>
                  <a:schemeClr val="lt1"/>
                </a:solidFill>
                <a:latin typeface="Avenir"/>
                <a:ea typeface="Avenir"/>
                <a:cs typeface="Avenir"/>
                <a:sym typeface="Avenir"/>
              </a:rPr>
              <a:t>: Harmonized Sentinel-2 MSI: MultiSpectral Instrument, Level-2A  [10]</a:t>
            </a:r>
            <a:endParaRPr sz="2000">
              <a:solidFill>
                <a:schemeClr val="lt1"/>
              </a:solidFill>
              <a:latin typeface="Avenir"/>
              <a:ea typeface="Avenir"/>
              <a:cs typeface="Avenir"/>
              <a:sym typeface="Avenir"/>
            </a:endParaRPr>
          </a:p>
          <a:p>
            <a:pPr marL="0" lvl="0" indent="0" algn="l" rtl="0">
              <a:lnSpc>
                <a:spcPct val="115000"/>
              </a:lnSpc>
              <a:spcBef>
                <a:spcPts val="0"/>
              </a:spcBef>
              <a:spcAft>
                <a:spcPts val="0"/>
              </a:spcAft>
              <a:buNone/>
            </a:pPr>
            <a:r>
              <a:rPr lang="en-US" sz="1800">
                <a:solidFill>
                  <a:schemeClr val="lt1"/>
                </a:solidFill>
                <a:latin typeface="Avenir"/>
                <a:ea typeface="Avenir"/>
                <a:cs typeface="Avenir"/>
                <a:sym typeface="Avenir"/>
              </a:rPr>
              <a:t> </a:t>
            </a:r>
            <a:endParaRPr sz="1800">
              <a:solidFill>
                <a:schemeClr val="lt1"/>
              </a:solidFill>
              <a:latin typeface="Avenir"/>
              <a:ea typeface="Avenir"/>
              <a:cs typeface="Avenir"/>
              <a:sym typeface="Aveni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06"/>
        <p:cNvGrpSpPr/>
        <p:nvPr/>
      </p:nvGrpSpPr>
      <p:grpSpPr>
        <a:xfrm>
          <a:off x="0" y="0"/>
          <a:ext cx="0" cy="0"/>
          <a:chOff x="0" y="0"/>
          <a:chExt cx="0" cy="0"/>
        </a:xfrm>
      </p:grpSpPr>
      <p:sp>
        <p:nvSpPr>
          <p:cNvPr id="307" name="Google Shape;307;p11"/>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08" name="Google Shape;308;p11"/>
          <p:cNvSpPr txBox="1">
            <a:spLocks noGrp="1"/>
          </p:cNvSpPr>
          <p:nvPr>
            <p:ph type="title"/>
          </p:nvPr>
        </p:nvSpPr>
        <p:spPr>
          <a:xfrm>
            <a:off x="550862" y="550800"/>
            <a:ext cx="7308850" cy="986400"/>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lt1"/>
              </a:buClr>
              <a:buSzPts val="4800"/>
              <a:buFont typeface="Avenir"/>
              <a:buNone/>
            </a:pPr>
            <a:r>
              <a:rPr lang="en-US"/>
              <a:t>Project Plan:</a:t>
            </a:r>
            <a:endParaRPr/>
          </a:p>
        </p:txBody>
      </p:sp>
      <p:sp>
        <p:nvSpPr>
          <p:cNvPr id="309" name="Google Shape;309;p11"/>
          <p:cNvSpPr/>
          <p:nvPr/>
        </p:nvSpPr>
        <p:spPr>
          <a:xfrm>
            <a:off x="0" y="1854835"/>
            <a:ext cx="12192000" cy="4774500"/>
          </a:xfrm>
          <a:prstGeom prst="rect">
            <a:avLst/>
          </a:prstGeom>
          <a:solidFill>
            <a:srgbClr val="F1ECE3">
              <a:alpha val="470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310" name="Google Shape;310;p11"/>
          <p:cNvGrpSpPr/>
          <p:nvPr/>
        </p:nvGrpSpPr>
        <p:grpSpPr>
          <a:xfrm>
            <a:off x="550862" y="2641548"/>
            <a:ext cx="11435965" cy="2813649"/>
            <a:chOff x="0" y="637650"/>
            <a:chExt cx="11435965" cy="2813649"/>
          </a:xfrm>
        </p:grpSpPr>
        <p:sp>
          <p:nvSpPr>
            <p:cNvPr id="311" name="Google Shape;311;p11"/>
            <p:cNvSpPr txBox="1"/>
            <p:nvPr/>
          </p:nvSpPr>
          <p:spPr>
            <a:xfrm>
              <a:off x="2127797" y="1214581"/>
              <a:ext cx="22608"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12" name="Google Shape;312;p11"/>
            <p:cNvSpPr/>
            <p:nvPr/>
          </p:nvSpPr>
          <p:spPr>
            <a:xfrm>
              <a:off x="1" y="637650"/>
              <a:ext cx="1930505" cy="1158303"/>
            </a:xfrm>
            <a:prstGeom prst="rect">
              <a:avLst/>
            </a:prstGeom>
            <a:solidFill>
              <a:srgbClr val="85AD67"/>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txBox="1"/>
            <p:nvPr/>
          </p:nvSpPr>
          <p:spPr>
            <a:xfrm>
              <a:off x="1" y="637650"/>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dk2"/>
                </a:buClr>
                <a:buSzPts val="1800"/>
                <a:buFont typeface="Avenir"/>
                <a:buNone/>
              </a:pPr>
              <a:r>
                <a:rPr lang="en-US" sz="1800" b="1">
                  <a:solidFill>
                    <a:schemeClr val="dk2"/>
                  </a:solidFill>
                  <a:latin typeface="Avenir"/>
                  <a:ea typeface="Avenir"/>
                  <a:cs typeface="Avenir"/>
                  <a:sym typeface="Avenir"/>
                </a:rPr>
                <a:t>PHASE  I: 31 Jan – 25 Feb)</a:t>
              </a:r>
              <a:endParaRPr/>
            </a:p>
          </p:txBody>
        </p:sp>
        <p:sp>
          <p:nvSpPr>
            <p:cNvPr id="314" name="Google Shape;314;p11"/>
            <p:cNvSpPr/>
            <p:nvPr/>
          </p:nvSpPr>
          <p:spPr>
            <a:xfrm>
              <a:off x="4310601" y="1197583"/>
              <a:ext cx="413416" cy="9144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txBox="1"/>
            <p:nvPr/>
          </p:nvSpPr>
          <p:spPr>
            <a:xfrm>
              <a:off x="4506209" y="1241083"/>
              <a:ext cx="22200"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16" name="Google Shape;316;p11"/>
            <p:cNvSpPr/>
            <p:nvPr/>
          </p:nvSpPr>
          <p:spPr>
            <a:xfrm>
              <a:off x="2381896" y="664152"/>
              <a:ext cx="1930505" cy="1158303"/>
            </a:xfrm>
            <a:prstGeom prst="rect">
              <a:avLst/>
            </a:prstGeom>
            <a:solidFill>
              <a:srgbClr val="80AD64"/>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txBox="1"/>
            <p:nvPr/>
          </p:nvSpPr>
          <p:spPr>
            <a:xfrm>
              <a:off x="2381896" y="664152"/>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lt1"/>
                </a:buClr>
                <a:buSzPts val="1800"/>
                <a:buFont typeface="Avenir"/>
                <a:buNone/>
              </a:pPr>
              <a:r>
                <a:rPr lang="en-US" sz="1800">
                  <a:solidFill>
                    <a:schemeClr val="lt1"/>
                  </a:solidFill>
                  <a:latin typeface="Avenir"/>
                  <a:ea typeface="Avenir"/>
                  <a:cs typeface="Avenir"/>
                  <a:sym typeface="Avenir"/>
                </a:rPr>
                <a:t>Data collection and reviewing previous papers.</a:t>
              </a:r>
              <a:endParaRPr sz="1800">
                <a:solidFill>
                  <a:schemeClr val="lt1"/>
                </a:solidFill>
                <a:latin typeface="Avenir"/>
                <a:ea typeface="Avenir"/>
                <a:cs typeface="Avenir"/>
                <a:sym typeface="Avenir"/>
              </a:endParaRPr>
            </a:p>
          </p:txBody>
        </p:sp>
        <p:sp>
          <p:nvSpPr>
            <p:cNvPr id="318" name="Google Shape;318;p11"/>
            <p:cNvSpPr txBox="1"/>
            <p:nvPr/>
          </p:nvSpPr>
          <p:spPr>
            <a:xfrm>
              <a:off x="6887011" y="1214581"/>
              <a:ext cx="22902"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19" name="Google Shape;319;p11"/>
            <p:cNvSpPr/>
            <p:nvPr/>
          </p:nvSpPr>
          <p:spPr>
            <a:xfrm>
              <a:off x="4756417" y="664152"/>
              <a:ext cx="1930505" cy="1158303"/>
            </a:xfrm>
            <a:prstGeom prst="rect">
              <a:avLst/>
            </a:prstGeom>
            <a:solidFill>
              <a:srgbClr val="7BAE62"/>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txBox="1"/>
            <p:nvPr/>
          </p:nvSpPr>
          <p:spPr>
            <a:xfrm>
              <a:off x="4756417" y="664152"/>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lt1"/>
                </a:buClr>
                <a:buSzPts val="1800"/>
                <a:buFont typeface="Avenir"/>
                <a:buNone/>
              </a:pPr>
              <a:r>
                <a:rPr lang="en-US" sz="1800">
                  <a:solidFill>
                    <a:schemeClr val="lt1"/>
                  </a:solidFill>
                  <a:latin typeface="Avenir"/>
                  <a:ea typeface="Avenir"/>
                  <a:cs typeface="Avenir"/>
                  <a:sym typeface="Avenir"/>
                </a:rPr>
                <a:t>Data collection and reviewing previous papers.</a:t>
              </a:r>
              <a:endParaRPr/>
            </a:p>
          </p:txBody>
        </p:sp>
        <p:sp>
          <p:nvSpPr>
            <p:cNvPr id="321" name="Google Shape;321;p11"/>
            <p:cNvSpPr txBox="1"/>
            <p:nvPr/>
          </p:nvSpPr>
          <p:spPr>
            <a:xfrm>
              <a:off x="9262194" y="1214581"/>
              <a:ext cx="21578"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22" name="Google Shape;322;p11"/>
            <p:cNvSpPr/>
            <p:nvPr/>
          </p:nvSpPr>
          <p:spPr>
            <a:xfrm>
              <a:off x="7144201" y="637650"/>
              <a:ext cx="1930505" cy="1158303"/>
            </a:xfrm>
            <a:prstGeom prst="rect">
              <a:avLst/>
            </a:prstGeom>
            <a:solidFill>
              <a:srgbClr val="76AE61"/>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txBox="1"/>
            <p:nvPr/>
          </p:nvSpPr>
          <p:spPr>
            <a:xfrm>
              <a:off x="7144201" y="637650"/>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dk2"/>
                </a:buClr>
                <a:buSzPts val="1800"/>
                <a:buFont typeface="Avenir"/>
                <a:buNone/>
              </a:pPr>
              <a:r>
                <a:rPr lang="en-US" sz="1800" b="1">
                  <a:solidFill>
                    <a:schemeClr val="dk2"/>
                  </a:solidFill>
                  <a:latin typeface="Avenir"/>
                  <a:ea typeface="Avenir"/>
                  <a:cs typeface="Avenir"/>
                  <a:sym typeface="Avenir"/>
                </a:rPr>
                <a:t>PHASE II: (25 Feb – 15 March)</a:t>
              </a:r>
              <a:endParaRPr/>
            </a:p>
          </p:txBody>
        </p:sp>
        <p:sp>
          <p:nvSpPr>
            <p:cNvPr id="324" name="Google Shape;324;p11"/>
            <p:cNvSpPr/>
            <p:nvPr/>
          </p:nvSpPr>
          <p:spPr>
            <a:xfrm>
              <a:off x="965252" y="1820655"/>
              <a:ext cx="9505460" cy="413416"/>
            </a:xfrm>
            <a:custGeom>
              <a:avLst/>
              <a:gdLst/>
              <a:ahLst/>
              <a:cxnLst/>
              <a:rect l="l" t="t" r="r" b="b"/>
              <a:pathLst>
                <a:path w="120000" h="120000" extrusionOk="0">
                  <a:moveTo>
                    <a:pt x="120000" y="0"/>
                  </a:moveTo>
                  <a:lnTo>
                    <a:pt x="120000" y="64964"/>
                  </a:lnTo>
                  <a:lnTo>
                    <a:pt x="0" y="64964"/>
                  </a:lnTo>
                  <a:lnTo>
                    <a:pt x="0" y="120000"/>
                  </a:lnTo>
                </a:path>
              </a:pathLst>
            </a:custGeom>
            <a:noFill/>
            <a:ln w="9525" cap="flat" cmpd="sng">
              <a:solidFill>
                <a:srgbClr val="6EB05D"/>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txBox="1"/>
            <p:nvPr/>
          </p:nvSpPr>
          <p:spPr>
            <a:xfrm>
              <a:off x="5480087" y="2025143"/>
              <a:ext cx="475791"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26" name="Google Shape;326;p11"/>
            <p:cNvSpPr/>
            <p:nvPr/>
          </p:nvSpPr>
          <p:spPr>
            <a:xfrm>
              <a:off x="9505460" y="664152"/>
              <a:ext cx="1930505" cy="1158303"/>
            </a:xfrm>
            <a:prstGeom prst="rect">
              <a:avLst/>
            </a:prstGeom>
            <a:solidFill>
              <a:srgbClr val="71AF5F"/>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txBox="1"/>
            <p:nvPr/>
          </p:nvSpPr>
          <p:spPr>
            <a:xfrm>
              <a:off x="9505460" y="664152"/>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lt1"/>
                </a:buClr>
                <a:buSzPts val="1600"/>
                <a:buFont typeface="Avenir"/>
                <a:buNone/>
              </a:pPr>
              <a:r>
                <a:rPr lang="en-US" sz="1600">
                  <a:solidFill>
                    <a:schemeClr val="lt1"/>
                  </a:solidFill>
                  <a:latin typeface="Avenir"/>
                  <a:ea typeface="Avenir"/>
                  <a:cs typeface="Avenir"/>
                  <a:sym typeface="Avenir"/>
                </a:rPr>
                <a:t>Data preprocessing/</a:t>
              </a:r>
              <a:endParaRPr/>
            </a:p>
            <a:p>
              <a:pPr marL="0" marR="0" lvl="0" indent="0" algn="ctr" rtl="0">
                <a:lnSpc>
                  <a:spcPct val="90000"/>
                </a:lnSpc>
                <a:spcBef>
                  <a:spcPts val="560"/>
                </a:spcBef>
                <a:spcAft>
                  <a:spcPts val="0"/>
                </a:spcAft>
                <a:buClr>
                  <a:schemeClr val="lt1"/>
                </a:buClr>
                <a:buSzPts val="1600"/>
                <a:buFont typeface="Avenir"/>
                <a:buNone/>
              </a:pPr>
              <a:r>
                <a:rPr lang="en-US" sz="1600">
                  <a:solidFill>
                    <a:schemeClr val="lt1"/>
                  </a:solidFill>
                  <a:latin typeface="Avenir"/>
                  <a:ea typeface="Avenir"/>
                  <a:cs typeface="Avenir"/>
                  <a:sym typeface="Avenir"/>
                </a:rPr>
                <a:t>Augmentation</a:t>
              </a:r>
              <a:endParaRPr/>
            </a:p>
          </p:txBody>
        </p:sp>
        <p:sp>
          <p:nvSpPr>
            <p:cNvPr id="328" name="Google Shape;328;p11"/>
            <p:cNvSpPr txBox="1"/>
            <p:nvPr/>
          </p:nvSpPr>
          <p:spPr>
            <a:xfrm>
              <a:off x="2115195" y="2843403"/>
              <a:ext cx="21284"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29" name="Google Shape;329;p11"/>
            <p:cNvSpPr/>
            <p:nvPr/>
          </p:nvSpPr>
          <p:spPr>
            <a:xfrm>
              <a:off x="0" y="2266471"/>
              <a:ext cx="1930505" cy="1158303"/>
            </a:xfrm>
            <a:prstGeom prst="rect">
              <a:avLst/>
            </a:prstGeom>
            <a:solidFill>
              <a:srgbClr val="6BB05D"/>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txBox="1"/>
            <p:nvPr/>
          </p:nvSpPr>
          <p:spPr>
            <a:xfrm>
              <a:off x="0" y="2266471"/>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dk2"/>
                </a:buClr>
                <a:buSzPts val="1600"/>
                <a:buFont typeface="Avenir"/>
                <a:buNone/>
              </a:pPr>
              <a:r>
                <a:rPr lang="en-US" sz="1600" b="1">
                  <a:solidFill>
                    <a:schemeClr val="dk2"/>
                  </a:solidFill>
                  <a:latin typeface="Avenir"/>
                  <a:ea typeface="Avenir"/>
                  <a:cs typeface="Avenir"/>
                  <a:sym typeface="Avenir"/>
                </a:rPr>
                <a:t>PHASE III: (BY 20 April)</a:t>
              </a:r>
              <a:endParaRPr sz="1200" b="1">
                <a:solidFill>
                  <a:schemeClr val="dk2"/>
                </a:solidFill>
                <a:latin typeface="Avenir"/>
                <a:ea typeface="Avenir"/>
                <a:cs typeface="Avenir"/>
                <a:sym typeface="Avenir"/>
              </a:endParaRPr>
            </a:p>
          </p:txBody>
        </p:sp>
        <p:sp>
          <p:nvSpPr>
            <p:cNvPr id="331" name="Google Shape;331;p11"/>
            <p:cNvSpPr txBox="1"/>
            <p:nvPr/>
          </p:nvSpPr>
          <p:spPr>
            <a:xfrm>
              <a:off x="4492265" y="2843403"/>
              <a:ext cx="23564"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32" name="Google Shape;332;p11"/>
            <p:cNvSpPr/>
            <p:nvPr/>
          </p:nvSpPr>
          <p:spPr>
            <a:xfrm>
              <a:off x="2355371" y="2292996"/>
              <a:ext cx="1930505" cy="1158303"/>
            </a:xfrm>
            <a:prstGeom prst="rect">
              <a:avLst/>
            </a:prstGeom>
            <a:solidFill>
              <a:srgbClr val="65B25A"/>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txBox="1"/>
            <p:nvPr/>
          </p:nvSpPr>
          <p:spPr>
            <a:xfrm>
              <a:off x="2355371" y="2292996"/>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lt1"/>
                </a:buClr>
                <a:buSzPts val="1600"/>
                <a:buFont typeface="Avenir"/>
                <a:buNone/>
              </a:pPr>
              <a:r>
                <a:rPr lang="en-US" sz="1600">
                  <a:solidFill>
                    <a:schemeClr val="lt1"/>
                  </a:solidFill>
                  <a:latin typeface="Avenir"/>
                  <a:ea typeface="Avenir"/>
                  <a:cs typeface="Avenir"/>
                  <a:sym typeface="Avenir"/>
                </a:rPr>
                <a:t>Model Development and Decision making</a:t>
              </a:r>
              <a:endParaRPr/>
            </a:p>
          </p:txBody>
        </p:sp>
        <p:sp>
          <p:nvSpPr>
            <p:cNvPr id="334" name="Google Shape;334;p11"/>
            <p:cNvSpPr/>
            <p:nvPr/>
          </p:nvSpPr>
          <p:spPr>
            <a:xfrm>
              <a:off x="6685123" y="2799903"/>
              <a:ext cx="400153" cy="91440"/>
            </a:xfrm>
            <a:custGeom>
              <a:avLst/>
              <a:gdLst/>
              <a:ahLst/>
              <a:cxnLst/>
              <a:rect l="l" t="t" r="r" b="b"/>
              <a:pathLst>
                <a:path w="120000" h="120000" extrusionOk="0">
                  <a:moveTo>
                    <a:pt x="0" y="60000"/>
                  </a:moveTo>
                  <a:lnTo>
                    <a:pt x="120000" y="60000"/>
                  </a:lnTo>
                </a:path>
              </a:pathLst>
            </a:custGeom>
            <a:noFill/>
            <a:ln w="9525" cap="flat" cmpd="sng">
              <a:solidFill>
                <a:srgbClr val="58B357"/>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txBox="1"/>
            <p:nvPr/>
          </p:nvSpPr>
          <p:spPr>
            <a:xfrm>
              <a:off x="6874430" y="2843403"/>
              <a:ext cx="21537" cy="4440"/>
            </a:xfrm>
            <a:prstGeom prst="rect">
              <a:avLst/>
            </a:prstGeom>
            <a:noFill/>
            <a:ln>
              <a:noFill/>
            </a:ln>
          </p:spPr>
          <p:txBody>
            <a:bodyPr spcFirstLastPara="1" wrap="square" lIns="12700" tIns="0" rIns="12700" bIns="0" anchor="ctr" anchorCtr="0">
              <a:noAutofit/>
            </a:bodyPr>
            <a:lstStyle/>
            <a:p>
              <a:pPr marL="0" marR="0" lvl="0" indent="0" algn="ctr" rtl="0">
                <a:lnSpc>
                  <a:spcPct val="90000"/>
                </a:lnSpc>
                <a:spcBef>
                  <a:spcPts val="0"/>
                </a:spcBef>
                <a:spcAft>
                  <a:spcPts val="0"/>
                </a:spcAft>
                <a:buClr>
                  <a:schemeClr val="lt1"/>
                </a:buClr>
                <a:buSzPts val="500"/>
                <a:buFont typeface="Avenir"/>
                <a:buNone/>
              </a:pPr>
              <a:endParaRPr sz="500">
                <a:solidFill>
                  <a:schemeClr val="lt1"/>
                </a:solidFill>
                <a:latin typeface="Avenir"/>
                <a:ea typeface="Avenir"/>
                <a:cs typeface="Avenir"/>
                <a:sym typeface="Avenir"/>
              </a:endParaRPr>
            </a:p>
          </p:txBody>
        </p:sp>
        <p:sp>
          <p:nvSpPr>
            <p:cNvPr id="336" name="Google Shape;336;p11"/>
            <p:cNvSpPr/>
            <p:nvPr/>
          </p:nvSpPr>
          <p:spPr>
            <a:xfrm>
              <a:off x="4756417" y="2266471"/>
              <a:ext cx="1930505" cy="1158303"/>
            </a:xfrm>
            <a:prstGeom prst="rect">
              <a:avLst/>
            </a:prstGeom>
            <a:solidFill>
              <a:srgbClr val="5FB259"/>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txBox="1"/>
            <p:nvPr/>
          </p:nvSpPr>
          <p:spPr>
            <a:xfrm>
              <a:off x="4756417" y="2266471"/>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dk2"/>
                </a:buClr>
                <a:buSzPts val="1600"/>
                <a:buFont typeface="Avenir"/>
                <a:buNone/>
              </a:pPr>
              <a:r>
                <a:rPr lang="en-US" sz="1600" b="1">
                  <a:solidFill>
                    <a:schemeClr val="dk2"/>
                  </a:solidFill>
                  <a:latin typeface="Avenir"/>
                  <a:ea typeface="Avenir"/>
                  <a:cs typeface="Avenir"/>
                  <a:sym typeface="Avenir"/>
                </a:rPr>
                <a:t>PHASE IV: (By 15 May)</a:t>
              </a:r>
              <a:endParaRPr/>
            </a:p>
          </p:txBody>
        </p:sp>
        <p:sp>
          <p:nvSpPr>
            <p:cNvPr id="338" name="Google Shape;338;p11"/>
            <p:cNvSpPr/>
            <p:nvPr/>
          </p:nvSpPr>
          <p:spPr>
            <a:xfrm>
              <a:off x="7117676" y="2266471"/>
              <a:ext cx="1930505" cy="1158303"/>
            </a:xfrm>
            <a:prstGeom prst="rect">
              <a:avLst/>
            </a:prstGeom>
            <a:solidFill>
              <a:srgbClr val="58B357"/>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1"/>
            <p:cNvSpPr txBox="1"/>
            <p:nvPr/>
          </p:nvSpPr>
          <p:spPr>
            <a:xfrm>
              <a:off x="7117676" y="2266471"/>
              <a:ext cx="1930505" cy="1158303"/>
            </a:xfrm>
            <a:prstGeom prst="rect">
              <a:avLst/>
            </a:prstGeom>
            <a:noFill/>
            <a:ln>
              <a:noFill/>
            </a:ln>
          </p:spPr>
          <p:txBody>
            <a:bodyPr spcFirstLastPara="1" wrap="square" lIns="94575" tIns="99275" rIns="94575" bIns="99275" anchor="ctr" anchorCtr="0">
              <a:noAutofit/>
            </a:bodyPr>
            <a:lstStyle/>
            <a:p>
              <a:pPr marL="0" marR="0" lvl="0" indent="0" algn="ctr" rtl="0">
                <a:lnSpc>
                  <a:spcPct val="90000"/>
                </a:lnSpc>
                <a:spcBef>
                  <a:spcPts val="0"/>
                </a:spcBef>
                <a:spcAft>
                  <a:spcPts val="0"/>
                </a:spcAft>
                <a:buClr>
                  <a:schemeClr val="lt1"/>
                </a:buClr>
                <a:buSzPts val="1600"/>
                <a:buFont typeface="Avenir"/>
                <a:buNone/>
              </a:pPr>
              <a:r>
                <a:rPr lang="en-US" sz="1600">
                  <a:solidFill>
                    <a:schemeClr val="lt1"/>
                  </a:solidFill>
                  <a:latin typeface="Avenir"/>
                  <a:ea typeface="Avenir"/>
                  <a:cs typeface="Avenir"/>
                  <a:sym typeface="Avenir"/>
                </a:rPr>
                <a:t>Model Refinement and Final Results</a:t>
              </a:r>
              <a:endParaRPr sz="1600">
                <a:solidFill>
                  <a:schemeClr val="lt1"/>
                </a:solidFill>
                <a:latin typeface="Avenir"/>
                <a:ea typeface="Avenir"/>
                <a:cs typeface="Avenir"/>
                <a:sym typeface="Avenir"/>
              </a:endParaRPr>
            </a:p>
          </p:txBody>
        </p:sp>
      </p:grpSp>
      <p:sp>
        <p:nvSpPr>
          <p:cNvPr id="340" name="Google Shape;340;p11"/>
          <p:cNvSpPr/>
          <p:nvPr/>
        </p:nvSpPr>
        <p:spPr>
          <a:xfrm>
            <a:off x="2487238" y="3211681"/>
            <a:ext cx="413400" cy="9150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1"/>
          <p:cNvSpPr/>
          <p:nvPr/>
        </p:nvSpPr>
        <p:spPr>
          <a:xfrm>
            <a:off x="7266313" y="3211681"/>
            <a:ext cx="413400" cy="9150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1"/>
          <p:cNvSpPr/>
          <p:nvPr/>
        </p:nvSpPr>
        <p:spPr>
          <a:xfrm>
            <a:off x="9650050" y="3072182"/>
            <a:ext cx="413400" cy="37050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1"/>
          <p:cNvSpPr/>
          <p:nvPr/>
        </p:nvSpPr>
        <p:spPr>
          <a:xfrm>
            <a:off x="4846888" y="4859656"/>
            <a:ext cx="413400" cy="9150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1"/>
          <p:cNvSpPr/>
          <p:nvPr/>
        </p:nvSpPr>
        <p:spPr>
          <a:xfrm>
            <a:off x="2487238" y="4859656"/>
            <a:ext cx="413400" cy="91500"/>
          </a:xfrm>
          <a:custGeom>
            <a:avLst/>
            <a:gdLst/>
            <a:ahLst/>
            <a:cxnLst/>
            <a:rect l="l" t="t" r="r" b="b"/>
            <a:pathLst>
              <a:path w="120000" h="120000" extrusionOk="0">
                <a:moveTo>
                  <a:pt x="0" y="60000"/>
                </a:moveTo>
                <a:lnTo>
                  <a:pt x="120000" y="60000"/>
                </a:lnTo>
              </a:path>
            </a:pathLst>
          </a:custGeom>
          <a:noFill/>
          <a:ln w="9525" cap="flat" cmpd="sng">
            <a:solidFill>
              <a:srgbClr val="7FAD64"/>
            </a:solidFill>
            <a:prstDash val="solid"/>
            <a:miter lim="800000"/>
            <a:headEnd type="none" w="sm" len="sm"/>
            <a:tailEnd type="stealth" w="med" len="med"/>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12"/>
          <p:cNvSpPr txBox="1">
            <a:spLocks noGrp="1"/>
          </p:cNvSpPr>
          <p:nvPr>
            <p:ph type="title"/>
          </p:nvPr>
        </p:nvSpPr>
        <p:spPr>
          <a:xfrm>
            <a:off x="550862" y="549275"/>
            <a:ext cx="11091600" cy="1332000"/>
          </a:xfrm>
          <a:prstGeom prst="rect">
            <a:avLst/>
          </a:prstGeom>
          <a:noFill/>
          <a:ln>
            <a:noFill/>
          </a:ln>
        </p:spPr>
        <p:txBody>
          <a:bodyPr spcFirstLastPara="1" wrap="square" lIns="0" tIns="0" rIns="0" bIns="0" anchor="t" anchorCtr="0">
            <a:normAutofit fontScale="90000"/>
          </a:bodyPr>
          <a:lstStyle/>
          <a:p>
            <a:pPr marL="0" lvl="0" indent="0" algn="l" rtl="0">
              <a:lnSpc>
                <a:spcPct val="100000"/>
              </a:lnSpc>
              <a:spcBef>
                <a:spcPts val="0"/>
              </a:spcBef>
              <a:spcAft>
                <a:spcPts val="0"/>
              </a:spcAft>
              <a:buClr>
                <a:schemeClr val="lt1"/>
              </a:buClr>
              <a:buSzPct val="100000"/>
              <a:buFont typeface="Avenir"/>
              <a:buNone/>
            </a:pPr>
            <a:r>
              <a:rPr lang="en-US"/>
              <a:t>References:</a:t>
            </a:r>
            <a:br>
              <a:rPr lang="en-US"/>
            </a:br>
            <a:endParaRPr/>
          </a:p>
        </p:txBody>
      </p:sp>
      <p:sp>
        <p:nvSpPr>
          <p:cNvPr id="350" name="Google Shape;350;p12"/>
          <p:cNvSpPr txBox="1">
            <a:spLocks noGrp="1"/>
          </p:cNvSpPr>
          <p:nvPr>
            <p:ph type="body" idx="1"/>
          </p:nvPr>
        </p:nvSpPr>
        <p:spPr>
          <a:xfrm>
            <a:off x="391957" y="1802754"/>
            <a:ext cx="11408100" cy="51102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1000"/>
              </a:spcBef>
              <a:spcAft>
                <a:spcPts val="0"/>
              </a:spcAft>
              <a:buSzPts val="440"/>
              <a:buNone/>
            </a:pPr>
            <a:r>
              <a:rPr lang="en-US" sz="1760"/>
              <a:t>[</a:t>
            </a:r>
            <a:r>
              <a:rPr lang="en-US" sz="1860"/>
              <a:t>1]- H. Caesar, J. Uijlings, and V. Ferrari, “Coco-stuff: Thing and stuff classes in context,” in Proceedings of     the IEEE Conference on Computer Vision and Pattern Recognition, 2018, pp. 1209–1218.</a:t>
            </a:r>
            <a:r>
              <a:rPr lang="en-US" sz="1850" u="sng">
                <a:solidFill>
                  <a:schemeClr val="hlink"/>
                </a:solidFill>
                <a:hlinkClick r:id="rId3"/>
              </a:rPr>
              <a:t>https://ieeexplore.ieee.org/document/9333522</a:t>
            </a:r>
            <a:endParaRPr sz="1850"/>
          </a:p>
          <a:p>
            <a:pPr marL="0" lvl="0" indent="0" algn="l" rtl="0">
              <a:lnSpc>
                <a:spcPct val="100000"/>
              </a:lnSpc>
              <a:spcBef>
                <a:spcPts val="1000"/>
              </a:spcBef>
              <a:spcAft>
                <a:spcPts val="0"/>
              </a:spcAft>
              <a:buSzPts val="440"/>
              <a:buNone/>
            </a:pPr>
            <a:r>
              <a:rPr lang="en-US" sz="1860"/>
              <a:t>[2]- Ramon Torres, Paul Snoeij, Dirk Geudtner, David Bibby, Malcolm Davidson, Evert Attema, Pierre Potin, BjOrn  ̈ Rommen, Nicolas Floury, Mike Brown, Ignacio Navas Traver, Patrick Deghaye, Berthyl Duesmann, Betlem Rosich, Nuno Miranda, Claudio Bruno, Michelangelo L’Abbate, Renato Croci, Andrea Pietropaolo, Markus Huchler, and Friedhelm Rostan, “GMES Sentinel-1 mis-sion,” Remote Sensing of Environment, vol. 120, pp. 9–24, 2012. </a:t>
            </a:r>
            <a:r>
              <a:rPr lang="en-US" sz="1860" u="sng">
                <a:solidFill>
                  <a:schemeClr val="hlink"/>
                </a:solidFill>
                <a:hlinkClick r:id="rId4"/>
              </a:rPr>
              <a:t>https://ieeexplore.ieee.org/document/8518327</a:t>
            </a:r>
            <a:endParaRPr sz="1860"/>
          </a:p>
          <a:p>
            <a:pPr marL="0" lvl="0" indent="0" algn="l" rtl="0">
              <a:lnSpc>
                <a:spcPct val="100000"/>
              </a:lnSpc>
              <a:spcBef>
                <a:spcPts val="1000"/>
              </a:spcBef>
              <a:spcAft>
                <a:spcPts val="0"/>
              </a:spcAft>
              <a:buClr>
                <a:schemeClr val="dk1"/>
              </a:buClr>
              <a:buSzPts val="440"/>
              <a:buFont typeface="Arial"/>
              <a:buNone/>
            </a:pPr>
            <a:r>
              <a:rPr lang="en-US" sz="1860"/>
              <a:t>[3]- Y. Zhou et al., “Remote sensing scene classification based on rotation-invariant feature learning and joint decision making,” EURASIP Journal on Image and Video Processing, no.3, pp. 1–11, 2019.   </a:t>
            </a:r>
            <a:r>
              <a:rPr lang="en-US" sz="1850" u="sng">
                <a:solidFill>
                  <a:schemeClr val="hlink"/>
                </a:solidFill>
                <a:hlinkClick r:id="rId5"/>
              </a:rPr>
              <a:t>https://ieeexplore.ieee.org/document/9555015</a:t>
            </a:r>
            <a:endParaRPr sz="1850"/>
          </a:p>
          <a:p>
            <a:pPr marL="0" lvl="0" indent="0" algn="l" rtl="0">
              <a:lnSpc>
                <a:spcPct val="100000"/>
              </a:lnSpc>
              <a:spcBef>
                <a:spcPts val="1000"/>
              </a:spcBef>
              <a:spcAft>
                <a:spcPts val="0"/>
              </a:spcAft>
              <a:buClr>
                <a:schemeClr val="dk1"/>
              </a:buClr>
              <a:buSzPts val="440"/>
              <a:buFont typeface="Arial"/>
              <a:buNone/>
            </a:pPr>
            <a:r>
              <a:rPr lang="en-US" sz="1860"/>
              <a:t>[4]-  D. Roy et al., “Landsat-8: Science and product vision for terrestrial global change research,” Remote Sensing of Environment, vol. 2014, pp. 154–172, 03 2014.</a:t>
            </a:r>
            <a:r>
              <a:rPr lang="en-US" sz="1850" u="sng">
                <a:solidFill>
                  <a:schemeClr val="hlink"/>
                </a:solidFill>
                <a:hlinkClick r:id="rId6"/>
              </a:rPr>
              <a:t>https://ieeexplore.ieee.org/document/9358947</a:t>
            </a:r>
            <a:endParaRPr sz="1850"/>
          </a:p>
          <a:p>
            <a:pPr marL="0" lvl="0" indent="0" algn="l" rtl="0">
              <a:lnSpc>
                <a:spcPct val="100000"/>
              </a:lnSpc>
              <a:spcBef>
                <a:spcPts val="1000"/>
              </a:spcBef>
              <a:spcAft>
                <a:spcPts val="0"/>
              </a:spcAft>
              <a:buClr>
                <a:schemeClr val="dk1"/>
              </a:buClr>
              <a:buSzPts val="440"/>
              <a:buFont typeface="Arial"/>
              <a:buNone/>
            </a:pPr>
            <a:endParaRPr sz="1850"/>
          </a:p>
          <a:p>
            <a:pPr marL="0" lvl="0" indent="0" algn="l" rtl="0">
              <a:lnSpc>
                <a:spcPct val="100000"/>
              </a:lnSpc>
              <a:spcBef>
                <a:spcPts val="1000"/>
              </a:spcBef>
              <a:spcAft>
                <a:spcPts val="0"/>
              </a:spcAft>
              <a:buClr>
                <a:schemeClr val="dk1"/>
              </a:buClr>
              <a:buSzPts val="440"/>
              <a:buFont typeface="Arial"/>
              <a:buNone/>
            </a:pPr>
            <a:endParaRPr sz="1760"/>
          </a:p>
          <a:p>
            <a:pPr marL="0" lvl="0" indent="0" algn="l" rtl="0">
              <a:lnSpc>
                <a:spcPct val="100000"/>
              </a:lnSpc>
              <a:spcBef>
                <a:spcPts val="1000"/>
              </a:spcBef>
              <a:spcAft>
                <a:spcPts val="800"/>
              </a:spcAft>
              <a:buSzPts val="440"/>
              <a:buNone/>
            </a:pPr>
            <a:endParaRPr sz="176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13"/>
          <p:cNvSpPr txBox="1">
            <a:spLocks noGrp="1"/>
          </p:cNvSpPr>
          <p:nvPr>
            <p:ph type="body" idx="1"/>
          </p:nvPr>
        </p:nvSpPr>
        <p:spPr>
          <a:xfrm>
            <a:off x="550863" y="702365"/>
            <a:ext cx="11090274" cy="5390459"/>
          </a:xfrm>
          <a:prstGeom prst="rect">
            <a:avLst/>
          </a:prstGeom>
          <a:noFill/>
          <a:ln>
            <a:noFill/>
          </a:ln>
        </p:spPr>
        <p:txBody>
          <a:bodyPr spcFirstLastPara="1" wrap="square" lIns="0" tIns="0" rIns="0" bIns="0" anchor="t" anchorCtr="0">
            <a:noAutofit/>
          </a:bodyPr>
          <a:lstStyle/>
          <a:p>
            <a:pPr marL="0" lvl="0" indent="0" algn="l" rtl="0">
              <a:lnSpc>
                <a:spcPct val="100000"/>
              </a:lnSpc>
              <a:spcBef>
                <a:spcPts val="1000"/>
              </a:spcBef>
              <a:spcAft>
                <a:spcPts val="0"/>
              </a:spcAft>
              <a:buClr>
                <a:schemeClr val="dk1"/>
              </a:buClr>
              <a:buSzPts val="440"/>
              <a:buFont typeface="Arial"/>
              <a:buNone/>
            </a:pPr>
            <a:endParaRPr sz="1750">
              <a:solidFill>
                <a:schemeClr val="dk1"/>
              </a:solidFill>
              <a:highlight>
                <a:schemeClr val="lt1"/>
              </a:highlight>
              <a:latin typeface="Courier New"/>
              <a:ea typeface="Courier New"/>
              <a:cs typeface="Courier New"/>
              <a:sym typeface="Courier New"/>
            </a:endParaRPr>
          </a:p>
          <a:p>
            <a:pPr marL="0" lvl="0" indent="0" algn="l" rtl="0">
              <a:lnSpc>
                <a:spcPct val="100000"/>
              </a:lnSpc>
              <a:spcBef>
                <a:spcPts val="1000"/>
              </a:spcBef>
              <a:spcAft>
                <a:spcPts val="0"/>
              </a:spcAft>
              <a:buClr>
                <a:schemeClr val="dk1"/>
              </a:buClr>
              <a:buSzPts val="440"/>
              <a:buNone/>
            </a:pPr>
            <a:r>
              <a:rPr lang="en-US" sz="1750"/>
              <a:t>[5]- J.G.P.W. Clevers and A.A. Gitelson, “Remote estimation of crop and grass chlorophyll and nitrogen content using red-edge bands on sentinel-2 and -3,” International Jour-nal of Applied Earth Observation and Geoinformation,vol. 23, pp. 344 – 351, 2013.</a:t>
            </a:r>
            <a:r>
              <a:rPr lang="en-US" sz="1750" u="sng">
                <a:solidFill>
                  <a:schemeClr val="hlink"/>
                </a:solidFill>
                <a:hlinkClick r:id="rId3"/>
              </a:rPr>
              <a:t>https://ieeexplore.ieee.org/document/9323985</a:t>
            </a:r>
            <a:endParaRPr sz="1750"/>
          </a:p>
          <a:p>
            <a:pPr marL="0" lvl="0" indent="0" algn="l" rtl="0">
              <a:lnSpc>
                <a:spcPct val="100000"/>
              </a:lnSpc>
              <a:spcBef>
                <a:spcPts val="1000"/>
              </a:spcBef>
              <a:spcAft>
                <a:spcPts val="0"/>
              </a:spcAft>
              <a:buClr>
                <a:schemeClr val="dk1"/>
              </a:buClr>
              <a:buSzPts val="440"/>
              <a:buFont typeface="Arial"/>
              <a:buNone/>
            </a:pPr>
            <a:r>
              <a:rPr lang="en-US" sz="1750"/>
              <a:t>[6]- Helber, Patrick, Benjamin Bischke, Andreas Dengel, and Damian Borth."Eurosat: A novel dataset and deep        learning benchmark for land use and land cover classification." IEEE Journal of Selected Topics in Applied Earth Observations and Remote Sensing 12, no. 7 (2019): 2217-2226.</a:t>
            </a:r>
            <a:endParaRPr sz="1750"/>
          </a:p>
          <a:p>
            <a:pPr marL="0" lvl="0" indent="0" algn="l" rtl="0">
              <a:lnSpc>
                <a:spcPct val="100000"/>
              </a:lnSpc>
              <a:spcBef>
                <a:spcPts val="1000"/>
              </a:spcBef>
              <a:spcAft>
                <a:spcPts val="0"/>
              </a:spcAft>
              <a:buClr>
                <a:schemeClr val="dk1"/>
              </a:buClr>
              <a:buSzPts val="440"/>
              <a:buNone/>
            </a:pPr>
            <a:r>
              <a:rPr lang="en-US" sz="1750" u="sng">
                <a:solidFill>
                  <a:schemeClr val="hlink"/>
                </a:solidFill>
                <a:latin typeface="Courier New"/>
                <a:ea typeface="Courier New"/>
                <a:cs typeface="Courier New"/>
                <a:sym typeface="Courier New"/>
                <a:hlinkClick r:id="rId4"/>
              </a:rPr>
              <a:t>https://ieeexplore.ieee.org/document/9726030</a:t>
            </a:r>
            <a:endParaRPr sz="1750">
              <a:latin typeface="Courier New"/>
              <a:ea typeface="Courier New"/>
              <a:cs typeface="Courier New"/>
              <a:sym typeface="Courier New"/>
            </a:endParaRPr>
          </a:p>
          <a:p>
            <a:pPr marL="0" lvl="0" indent="0" algn="l" rtl="0">
              <a:lnSpc>
                <a:spcPct val="100000"/>
              </a:lnSpc>
              <a:spcBef>
                <a:spcPts val="1000"/>
              </a:spcBef>
              <a:spcAft>
                <a:spcPts val="0"/>
              </a:spcAft>
              <a:buClr>
                <a:schemeClr val="dk1"/>
              </a:buClr>
              <a:buSzPts val="440"/>
              <a:buNone/>
            </a:pPr>
            <a:r>
              <a:rPr lang="en-US" sz="1750"/>
              <a:t>[7] -Foody, G.M. Status of land cover classification accuracy assessment. Remote Sens. Environ. 2002, 80, 185–201     </a:t>
            </a:r>
            <a:r>
              <a:rPr lang="en-US" sz="1750" u="sng">
                <a:solidFill>
                  <a:schemeClr val="hlink"/>
                </a:solidFill>
                <a:hlinkClick r:id="rId5"/>
              </a:rPr>
              <a:t>https://www.mdpi.com/2072-4292/8/8/684</a:t>
            </a:r>
            <a:endParaRPr sz="1750"/>
          </a:p>
          <a:p>
            <a:pPr marL="0" lvl="0" indent="0" algn="l" rtl="0">
              <a:lnSpc>
                <a:spcPct val="100000"/>
              </a:lnSpc>
              <a:spcBef>
                <a:spcPts val="1000"/>
              </a:spcBef>
              <a:spcAft>
                <a:spcPts val="0"/>
              </a:spcAft>
              <a:buClr>
                <a:schemeClr val="dk1"/>
              </a:buClr>
              <a:buSzPts val="440"/>
              <a:buFont typeface="Arial"/>
              <a:buNone/>
            </a:pPr>
            <a:r>
              <a:rPr lang="en-US" sz="1750"/>
              <a:t>[8]  A. Hamida, A. Benoit, P. Lambert, and C. Amar, “3-D Deep Learning Approach for Remote Sensing Image Classification,” IEEE Trans. Geosci. Remote Sens., vol. 56, no. 8, pp. 4420–4434, 2018. </a:t>
            </a:r>
            <a:r>
              <a:rPr lang="en-US" sz="1750" u="sng">
                <a:solidFill>
                  <a:schemeClr val="hlink"/>
                </a:solidFill>
                <a:hlinkClick r:id="rId6"/>
              </a:rPr>
              <a:t>https://ieeexplore.ieee.org/document/9197824</a:t>
            </a:r>
            <a:endParaRPr sz="1750"/>
          </a:p>
          <a:p>
            <a:pPr marL="0" lvl="0" indent="0" algn="l" rtl="0">
              <a:lnSpc>
                <a:spcPct val="100000"/>
              </a:lnSpc>
              <a:spcBef>
                <a:spcPts val="1000"/>
              </a:spcBef>
              <a:spcAft>
                <a:spcPts val="0"/>
              </a:spcAft>
              <a:buClr>
                <a:schemeClr val="dk1"/>
              </a:buClr>
              <a:buSzPts val="440"/>
              <a:buFont typeface="Arial"/>
              <a:buNone/>
            </a:pPr>
            <a:r>
              <a:rPr lang="en-US" sz="1750"/>
              <a:t>[9] </a:t>
            </a:r>
            <a:r>
              <a:rPr lang="en-US" sz="1750" u="sng">
                <a:solidFill>
                  <a:schemeClr val="hlink"/>
                </a:solidFill>
                <a:hlinkClick r:id="rId7"/>
              </a:rPr>
              <a:t>https://www.sciencedirect.com/science/article/abs/pii/S0048969722006519</a:t>
            </a:r>
            <a:endParaRPr sz="1750"/>
          </a:p>
          <a:p>
            <a:pPr marL="0" lvl="0" indent="0" algn="l" rtl="0">
              <a:lnSpc>
                <a:spcPct val="100000"/>
              </a:lnSpc>
              <a:spcBef>
                <a:spcPts val="1000"/>
              </a:spcBef>
              <a:spcAft>
                <a:spcPts val="0"/>
              </a:spcAft>
              <a:buClr>
                <a:schemeClr val="dk1"/>
              </a:buClr>
              <a:buSzPts val="440"/>
              <a:buNone/>
            </a:pPr>
            <a:r>
              <a:rPr lang="en-US" sz="1750"/>
              <a:t>[10] </a:t>
            </a:r>
            <a:r>
              <a:rPr lang="en-US" sz="1750" u="sng">
                <a:solidFill>
                  <a:schemeClr val="hlink"/>
                </a:solidFill>
                <a:hlinkClick r:id="rId8"/>
              </a:rPr>
              <a:t>https://developers.google.com/earth-engine/datasets/catalog/COPERNICUS_S2_SR_HARMONIZED#bands</a:t>
            </a:r>
            <a:endParaRPr sz="1750"/>
          </a:p>
          <a:p>
            <a:pPr marL="0" lvl="0" indent="0" algn="l" rtl="0">
              <a:lnSpc>
                <a:spcPct val="100000"/>
              </a:lnSpc>
              <a:spcBef>
                <a:spcPts val="1000"/>
              </a:spcBef>
              <a:spcAft>
                <a:spcPts val="0"/>
              </a:spcAft>
              <a:buClr>
                <a:schemeClr val="dk1"/>
              </a:buClr>
              <a:buSzPts val="440"/>
              <a:buNone/>
            </a:pPr>
            <a:endParaRPr sz="1750"/>
          </a:p>
          <a:p>
            <a:pPr marL="0" lvl="0" indent="0" algn="l" rtl="0">
              <a:lnSpc>
                <a:spcPct val="100000"/>
              </a:lnSpc>
              <a:spcBef>
                <a:spcPts val="1000"/>
              </a:spcBef>
              <a:spcAft>
                <a:spcPts val="0"/>
              </a:spcAft>
              <a:buClr>
                <a:schemeClr val="dk1"/>
              </a:buClr>
              <a:buSzPts val="440"/>
              <a:buNone/>
            </a:pPr>
            <a:endParaRPr sz="1750"/>
          </a:p>
          <a:p>
            <a:pPr marL="0" lvl="0" indent="0" algn="l" rtl="0">
              <a:lnSpc>
                <a:spcPct val="100000"/>
              </a:lnSpc>
              <a:spcBef>
                <a:spcPts val="1000"/>
              </a:spcBef>
              <a:spcAft>
                <a:spcPts val="0"/>
              </a:spcAft>
              <a:buClr>
                <a:schemeClr val="dk1"/>
              </a:buClr>
              <a:buSzPts val="440"/>
              <a:buFont typeface="Arial"/>
              <a:buNone/>
            </a:pPr>
            <a:endParaRPr sz="1750"/>
          </a:p>
          <a:p>
            <a:pPr marL="0" lvl="0" indent="0" algn="l" rtl="0">
              <a:lnSpc>
                <a:spcPct val="100000"/>
              </a:lnSpc>
              <a:spcBef>
                <a:spcPts val="1000"/>
              </a:spcBef>
              <a:spcAft>
                <a:spcPts val="0"/>
              </a:spcAft>
              <a:buClr>
                <a:schemeClr val="dk1"/>
              </a:buClr>
              <a:buSzPts val="440"/>
              <a:buFont typeface="Arial"/>
              <a:buNone/>
            </a:pPr>
            <a:endParaRPr sz="1750"/>
          </a:p>
          <a:p>
            <a:pPr marL="0" lvl="0" indent="0" algn="l" rtl="0">
              <a:lnSpc>
                <a:spcPct val="110000"/>
              </a:lnSpc>
              <a:spcBef>
                <a:spcPts val="1800"/>
              </a:spcBef>
              <a:spcAft>
                <a:spcPts val="0"/>
              </a:spcAft>
              <a:buClr>
                <a:schemeClr val="lt1"/>
              </a:buClr>
              <a:buSzPts val="1800"/>
              <a:buNone/>
            </a:pPr>
            <a:endParaRPr sz="175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359"/>
        <p:cNvGrpSpPr/>
        <p:nvPr/>
      </p:nvGrpSpPr>
      <p:grpSpPr>
        <a:xfrm>
          <a:off x="0" y="0"/>
          <a:ext cx="0" cy="0"/>
          <a:chOff x="0" y="0"/>
          <a:chExt cx="0" cy="0"/>
        </a:xfrm>
      </p:grpSpPr>
      <p:sp>
        <p:nvSpPr>
          <p:cNvPr id="360" name="Google Shape;360;p14"/>
          <p:cNvSpPr/>
          <p:nvPr/>
        </p:nvSpPr>
        <p:spPr>
          <a:xfrm rot="2700000">
            <a:off x="612445" y="481888"/>
            <a:ext cx="1080000" cy="1262947"/>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1" name="Google Shape;361;p14"/>
          <p:cNvSpPr/>
          <p:nvPr/>
        </p:nvSpPr>
        <p:spPr>
          <a:xfrm rot="8100000">
            <a:off x="626845" y="828962"/>
            <a:ext cx="540000" cy="108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2" name="Google Shape;362;p14"/>
          <p:cNvSpPr/>
          <p:nvPr/>
        </p:nvSpPr>
        <p:spPr>
          <a:xfrm>
            <a:off x="1800802" y="247285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363" name="Google Shape;363;p14"/>
          <p:cNvGrpSpPr/>
          <p:nvPr/>
        </p:nvGrpSpPr>
        <p:grpSpPr>
          <a:xfrm>
            <a:off x="1292493" y="4299807"/>
            <a:ext cx="2083885" cy="2083885"/>
            <a:chOff x="4842143" y="3556857"/>
            <a:chExt cx="2083885" cy="2083885"/>
          </a:xfrm>
        </p:grpSpPr>
        <p:sp>
          <p:nvSpPr>
            <p:cNvPr id="364" name="Google Shape;364;p14"/>
            <p:cNvSpPr/>
            <p:nvPr/>
          </p:nvSpPr>
          <p:spPr>
            <a:xfrm rot="8100000" flipH="1">
              <a:off x="5005634" y="4191206"/>
              <a:ext cx="1853969" cy="926985"/>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5" name="Google Shape;365;p14"/>
            <p:cNvSpPr/>
            <p:nvPr/>
          </p:nvSpPr>
          <p:spPr>
            <a:xfrm rot="8100000" flipH="1">
              <a:off x="4957101" y="4052255"/>
              <a:ext cx="1853969" cy="1093090"/>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6" name="Google Shape;366;p14"/>
            <p:cNvSpPr/>
            <p:nvPr/>
          </p:nvSpPr>
          <p:spPr>
            <a:xfrm rot="2700000" flipH="1">
              <a:off x="6040374" y="3601683"/>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7" name="Google Shape;367;p14"/>
            <p:cNvSpPr/>
            <p:nvPr/>
          </p:nvSpPr>
          <p:spPr>
            <a:xfrm rot="2700000" flipH="1">
              <a:off x="5059348" y="4582709"/>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368" name="Google Shape;368;p14"/>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69" name="Google Shape;369;p14"/>
          <p:cNvSpPr txBox="1">
            <a:spLocks noGrp="1"/>
          </p:cNvSpPr>
          <p:nvPr>
            <p:ph type="title"/>
          </p:nvPr>
        </p:nvSpPr>
        <p:spPr>
          <a:xfrm>
            <a:off x="3360738" y="549275"/>
            <a:ext cx="7343775" cy="3864534"/>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chemeClr val="lt1"/>
              </a:buClr>
              <a:buSzPts val="9600"/>
              <a:buFont typeface="Avenir"/>
              <a:buNone/>
            </a:pPr>
            <a:r>
              <a:rPr lang="en-US" sz="9600" b="1"/>
              <a:t>Thank You</a:t>
            </a:r>
            <a:endParaRPr/>
          </a:p>
        </p:txBody>
      </p:sp>
      <p:sp>
        <p:nvSpPr>
          <p:cNvPr id="370" name="Google Shape;370;p14"/>
          <p:cNvSpPr/>
          <p:nvPr/>
        </p:nvSpPr>
        <p:spPr>
          <a:xfrm>
            <a:off x="1524796" y="465462"/>
            <a:ext cx="1080000" cy="108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71" name="Google Shape;371;p14"/>
          <p:cNvSpPr/>
          <p:nvPr/>
        </p:nvSpPr>
        <p:spPr>
          <a:xfrm rot="2700000">
            <a:off x="-594206" y="2826355"/>
            <a:ext cx="3366189" cy="1853969"/>
          </a:xfrm>
          <a:custGeom>
            <a:avLst/>
            <a:gdLst/>
            <a:ahLst/>
            <a:cxnLst/>
            <a:rect l="l" t="t" r="r" b="b"/>
            <a:pathLst>
              <a:path w="3366189" h="1853969" extrusionOk="0">
                <a:moveTo>
                  <a:pt x="201268" y="543015"/>
                </a:moveTo>
                <a:cubicBezTo>
                  <a:pt x="536770" y="207513"/>
                  <a:pt x="1000262" y="0"/>
                  <a:pt x="1512221" y="0"/>
                </a:cubicBezTo>
                <a:cubicBezTo>
                  <a:pt x="2536139" y="0"/>
                  <a:pt x="3366189" y="830051"/>
                  <a:pt x="3366189" y="1853969"/>
                </a:cubicBezTo>
                <a:lnTo>
                  <a:pt x="2439204" y="1853969"/>
                </a:lnTo>
                <a:cubicBezTo>
                  <a:pt x="2439204" y="1342010"/>
                  <a:pt x="2024180" y="926985"/>
                  <a:pt x="1512221" y="926985"/>
                </a:cubicBezTo>
                <a:cubicBezTo>
                  <a:pt x="1192247" y="926985"/>
                  <a:pt x="910138" y="1089104"/>
                  <a:pt x="743552" y="1335684"/>
                </a:cubicBezTo>
                <a:lnTo>
                  <a:pt x="676116" y="1459924"/>
                </a:lnTo>
                <a:lnTo>
                  <a:pt x="0" y="783808"/>
                </a:lnTo>
                <a:lnTo>
                  <a:pt x="81609" y="674673"/>
                </a:lnTo>
                <a:cubicBezTo>
                  <a:pt x="119392" y="628891"/>
                  <a:pt x="159330" y="584953"/>
                  <a:pt x="201268" y="543015"/>
                </a:cubicBezTo>
                <a:close/>
              </a:path>
            </a:pathLst>
          </a:custGeom>
          <a:gradFill>
            <a:gsLst>
              <a:gs pos="0">
                <a:srgbClr val="554B30"/>
              </a:gs>
              <a:gs pos="87000">
                <a:schemeClr val="dk2"/>
              </a:gs>
              <a:gs pos="100000">
                <a:schemeClr val="dk2"/>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72" name="Google Shape;372;p14"/>
          <p:cNvSpPr/>
          <p:nvPr/>
        </p:nvSpPr>
        <p:spPr>
          <a:xfrm rot="2700000">
            <a:off x="-620971" y="2691401"/>
            <a:ext cx="3326036" cy="2226949"/>
          </a:xfrm>
          <a:custGeom>
            <a:avLst/>
            <a:gdLst/>
            <a:ahLst/>
            <a:cxnLst/>
            <a:rect l="l" t="t" r="r" b="b"/>
            <a:pathLst>
              <a:path w="3326036" h="2226949" extrusionOk="0">
                <a:moveTo>
                  <a:pt x="322118" y="508527"/>
                </a:moveTo>
                <a:cubicBezTo>
                  <a:pt x="642593" y="190840"/>
                  <a:pt x="1053449" y="0"/>
                  <a:pt x="1501413" y="0"/>
                </a:cubicBezTo>
                <a:cubicBezTo>
                  <a:pt x="2397341" y="0"/>
                  <a:pt x="3144839" y="763359"/>
                  <a:pt x="3317715" y="1778141"/>
                </a:cubicBezTo>
                <a:lnTo>
                  <a:pt x="3326036" y="1843633"/>
                </a:lnTo>
                <a:lnTo>
                  <a:pt x="2942720" y="2226949"/>
                </a:lnTo>
                <a:lnTo>
                  <a:pt x="2428396" y="2226949"/>
                </a:lnTo>
                <a:cubicBezTo>
                  <a:pt x="2428396" y="1611994"/>
                  <a:pt x="2013372" y="1113475"/>
                  <a:pt x="1501413" y="1113475"/>
                </a:cubicBezTo>
                <a:cubicBezTo>
                  <a:pt x="1181439" y="1113475"/>
                  <a:pt x="899329" y="1308209"/>
                  <a:pt x="732744" y="1604395"/>
                </a:cubicBezTo>
                <a:lnTo>
                  <a:pt x="715116" y="1639249"/>
                </a:lnTo>
                <a:lnTo>
                  <a:pt x="0" y="924133"/>
                </a:lnTo>
                <a:lnTo>
                  <a:pt x="70802" y="810403"/>
                </a:lnTo>
                <a:cubicBezTo>
                  <a:pt x="146367" y="700418"/>
                  <a:pt x="230553" y="599295"/>
                  <a:pt x="322118" y="508527"/>
                </a:cubicBezTo>
                <a:close/>
              </a:path>
            </a:pathLst>
          </a:custGeom>
          <a:solidFill>
            <a:srgbClr val="B3A27A">
              <a:alpha val="6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373" name="Google Shape;373;p14"/>
          <p:cNvSpPr/>
          <p:nvPr/>
        </p:nvSpPr>
        <p:spPr>
          <a:xfrm rot="8100000">
            <a:off x="1183572" y="4805365"/>
            <a:ext cx="214196" cy="933178"/>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38"/>
        <p:cNvGrpSpPr/>
        <p:nvPr/>
      </p:nvGrpSpPr>
      <p:grpSpPr>
        <a:xfrm>
          <a:off x="0" y="0"/>
          <a:ext cx="0" cy="0"/>
          <a:chOff x="0" y="0"/>
          <a:chExt cx="0" cy="0"/>
        </a:xfrm>
      </p:grpSpPr>
      <p:grpSp>
        <p:nvGrpSpPr>
          <p:cNvPr id="139" name="Google Shape;139;p2"/>
          <p:cNvGrpSpPr/>
          <p:nvPr/>
        </p:nvGrpSpPr>
        <p:grpSpPr>
          <a:xfrm>
            <a:off x="363888" y="5322560"/>
            <a:ext cx="1030305" cy="1030305"/>
            <a:chOff x="10240859" y="1436639"/>
            <a:chExt cx="1030305" cy="1030305"/>
          </a:xfrm>
        </p:grpSpPr>
        <p:sp>
          <p:nvSpPr>
            <p:cNvPr id="140" name="Google Shape;140;p2"/>
            <p:cNvSpPr/>
            <p:nvPr/>
          </p:nvSpPr>
          <p:spPr>
            <a:xfrm rot="-8100000">
              <a:off x="10268976" y="1743588"/>
              <a:ext cx="926985" cy="463493"/>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41" name="Google Shape;141;p2"/>
            <p:cNvSpPr/>
            <p:nvPr/>
          </p:nvSpPr>
          <p:spPr>
            <a:xfrm rot="-2700000">
              <a:off x="11115555" y="1939340"/>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42" name="Google Shape;142;p2"/>
            <p:cNvSpPr/>
            <p:nvPr/>
          </p:nvSpPr>
          <p:spPr>
            <a:xfrm rot="-2700000">
              <a:off x="10625042" y="1448827"/>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43" name="Google Shape;143;p2"/>
            <p:cNvSpPr/>
            <p:nvPr/>
          </p:nvSpPr>
          <p:spPr>
            <a:xfrm rot="-8100000">
              <a:off x="10292519" y="1686748"/>
              <a:ext cx="926985" cy="530086"/>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44" name="Google Shape;144;p2"/>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45" name="Google Shape;145;p2"/>
          <p:cNvSpPr txBox="1">
            <a:spLocks noGrp="1"/>
          </p:cNvSpPr>
          <p:nvPr>
            <p:ph type="title"/>
          </p:nvPr>
        </p:nvSpPr>
        <p:spPr>
          <a:xfrm>
            <a:off x="550863" y="1520825"/>
            <a:ext cx="4535487" cy="3779838"/>
          </a:xfrm>
          <a:prstGeom prst="rect">
            <a:avLst/>
          </a:prstGeom>
          <a:noFill/>
          <a:ln>
            <a:noFill/>
          </a:ln>
        </p:spPr>
        <p:txBody>
          <a:bodyPr spcFirstLastPara="1" wrap="square" lIns="0" tIns="0" rIns="0" bIns="0" anchor="ctr" anchorCtr="0">
            <a:normAutofit/>
          </a:bodyPr>
          <a:lstStyle/>
          <a:p>
            <a:pPr marL="0" lvl="0" indent="0" algn="l" rtl="0">
              <a:lnSpc>
                <a:spcPct val="100000"/>
              </a:lnSpc>
              <a:spcBef>
                <a:spcPts val="0"/>
              </a:spcBef>
              <a:spcAft>
                <a:spcPts val="0"/>
              </a:spcAft>
              <a:buClr>
                <a:schemeClr val="lt1"/>
              </a:buClr>
              <a:buSzPts val="6400"/>
              <a:buFont typeface="Avenir"/>
              <a:buNone/>
            </a:pPr>
            <a:r>
              <a:rPr lang="en-US" sz="6400" b="1"/>
              <a:t>Contents</a:t>
            </a:r>
            <a:endParaRPr/>
          </a:p>
        </p:txBody>
      </p:sp>
      <p:grpSp>
        <p:nvGrpSpPr>
          <p:cNvPr id="146" name="Google Shape;146;p2"/>
          <p:cNvGrpSpPr/>
          <p:nvPr/>
        </p:nvGrpSpPr>
        <p:grpSpPr>
          <a:xfrm>
            <a:off x="988771" y="525219"/>
            <a:ext cx="828357" cy="828357"/>
            <a:chOff x="7925362" y="1164260"/>
            <a:chExt cx="828357" cy="828357"/>
          </a:xfrm>
        </p:grpSpPr>
        <p:sp>
          <p:nvSpPr>
            <p:cNvPr id="147" name="Google Shape;147;p2"/>
            <p:cNvSpPr/>
            <p:nvPr/>
          </p:nvSpPr>
          <p:spPr>
            <a:xfrm rot="-2700000">
              <a:off x="8069541" y="1262702"/>
              <a:ext cx="540000"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10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48" name="Google Shape;148;p2"/>
            <p:cNvSpPr/>
            <p:nvPr/>
          </p:nvSpPr>
          <p:spPr>
            <a:xfrm rot="2700000">
              <a:off x="8332341" y="1436239"/>
              <a:ext cx="270000" cy="540000"/>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49" name="Google Shape;149;p2"/>
          <p:cNvSpPr/>
          <p:nvPr/>
        </p:nvSpPr>
        <p:spPr>
          <a:xfrm>
            <a:off x="482384" y="497717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50" name="Google Shape;150;p2"/>
          <p:cNvSpPr/>
          <p:nvPr/>
        </p:nvSpPr>
        <p:spPr>
          <a:xfrm rot="-2700000">
            <a:off x="3261346" y="5733597"/>
            <a:ext cx="1758388" cy="926985"/>
          </a:xfrm>
          <a:custGeom>
            <a:avLst/>
            <a:gdLst/>
            <a:ahLst/>
            <a:cxnLst/>
            <a:rect l="l" t="t" r="r" b="b"/>
            <a:pathLst>
              <a:path w="1758388" h="926985" extrusionOk="0">
                <a:moveTo>
                  <a:pt x="1486881" y="271508"/>
                </a:moveTo>
                <a:cubicBezTo>
                  <a:pt x="1654632" y="439259"/>
                  <a:pt x="1758388" y="671005"/>
                  <a:pt x="1758388" y="926985"/>
                </a:cubicBezTo>
                <a:lnTo>
                  <a:pt x="1294895" y="926985"/>
                </a:lnTo>
                <a:cubicBezTo>
                  <a:pt x="1294895" y="671005"/>
                  <a:pt x="1087383" y="463493"/>
                  <a:pt x="831404" y="463493"/>
                </a:cubicBezTo>
                <a:cubicBezTo>
                  <a:pt x="607421" y="463493"/>
                  <a:pt x="420547" y="622370"/>
                  <a:pt x="377328" y="833575"/>
                </a:cubicBezTo>
                <a:lnTo>
                  <a:pt x="371585" y="890552"/>
                </a:lnTo>
                <a:lnTo>
                  <a:pt x="0" y="518968"/>
                </a:lnTo>
                <a:lnTo>
                  <a:pt x="16301" y="485129"/>
                </a:lnTo>
                <a:cubicBezTo>
                  <a:pt x="173276" y="196165"/>
                  <a:pt x="479432" y="0"/>
                  <a:pt x="831403" y="0"/>
                </a:cubicBezTo>
                <a:cubicBezTo>
                  <a:pt x="1087383" y="0"/>
                  <a:pt x="1319129" y="103757"/>
                  <a:pt x="1486881" y="2715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51" name="Google Shape;151;p2"/>
          <p:cNvSpPr/>
          <p:nvPr/>
        </p:nvSpPr>
        <p:spPr>
          <a:xfrm rot="-2700000">
            <a:off x="3353363" y="5725768"/>
            <a:ext cx="1728640" cy="1042921"/>
          </a:xfrm>
          <a:custGeom>
            <a:avLst/>
            <a:gdLst/>
            <a:ahLst/>
            <a:cxnLst/>
            <a:rect l="l" t="t" r="r" b="b"/>
            <a:pathLst>
              <a:path w="1728640" h="1042921" extrusionOk="0">
                <a:moveTo>
                  <a:pt x="1391304" y="238153"/>
                </a:moveTo>
                <a:cubicBezTo>
                  <a:pt x="1597323" y="429440"/>
                  <a:pt x="1728640" y="718927"/>
                  <a:pt x="1728640" y="1042921"/>
                </a:cubicBezTo>
                <a:lnTo>
                  <a:pt x="1265147" y="1042921"/>
                </a:lnTo>
                <a:cubicBezTo>
                  <a:pt x="1265147" y="754926"/>
                  <a:pt x="1057635" y="521461"/>
                  <a:pt x="801655" y="521461"/>
                </a:cubicBezTo>
                <a:cubicBezTo>
                  <a:pt x="609671" y="521461"/>
                  <a:pt x="444949" y="652785"/>
                  <a:pt x="374587" y="839945"/>
                </a:cubicBezTo>
                <a:lnTo>
                  <a:pt x="362576" y="883477"/>
                </a:lnTo>
                <a:lnTo>
                  <a:pt x="0" y="520901"/>
                </a:lnTo>
                <a:lnTo>
                  <a:pt x="32986" y="459814"/>
                </a:lnTo>
                <a:cubicBezTo>
                  <a:pt x="199571" y="182395"/>
                  <a:pt x="481681" y="0"/>
                  <a:pt x="801656" y="0"/>
                </a:cubicBezTo>
                <a:cubicBezTo>
                  <a:pt x="1025638" y="0"/>
                  <a:pt x="1231066" y="89374"/>
                  <a:pt x="1391304" y="238153"/>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52" name="Google Shape;152;p2"/>
          <p:cNvSpPr/>
          <p:nvPr/>
        </p:nvSpPr>
        <p:spPr>
          <a:xfrm rot="2700000">
            <a:off x="4872920" y="5836283"/>
            <a:ext cx="107098" cy="46658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153" name="Google Shape;153;p2"/>
          <p:cNvGrpSpPr/>
          <p:nvPr/>
        </p:nvGrpSpPr>
        <p:grpSpPr>
          <a:xfrm>
            <a:off x="5267325" y="549978"/>
            <a:ext cx="6373813" cy="5758043"/>
            <a:chOff x="0" y="703"/>
            <a:chExt cx="6373813" cy="5758043"/>
          </a:xfrm>
        </p:grpSpPr>
        <p:cxnSp>
          <p:nvCxnSpPr>
            <p:cNvPr id="154" name="Google Shape;154;p2"/>
            <p:cNvCxnSpPr/>
            <p:nvPr/>
          </p:nvCxnSpPr>
          <p:spPr>
            <a:xfrm>
              <a:off x="0" y="703"/>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55" name="Google Shape;155;p2"/>
            <p:cNvSpPr/>
            <p:nvPr/>
          </p:nvSpPr>
          <p:spPr>
            <a:xfrm>
              <a:off x="0" y="703"/>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txBox="1"/>
            <p:nvPr/>
          </p:nvSpPr>
          <p:spPr>
            <a:xfrm>
              <a:off x="0" y="703"/>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Introduction</a:t>
              </a:r>
              <a:endParaRPr/>
            </a:p>
          </p:txBody>
        </p:sp>
        <p:cxnSp>
          <p:nvCxnSpPr>
            <p:cNvPr id="157" name="Google Shape;157;p2"/>
            <p:cNvCxnSpPr/>
            <p:nvPr/>
          </p:nvCxnSpPr>
          <p:spPr>
            <a:xfrm>
              <a:off x="0" y="823280"/>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58" name="Google Shape;158;p2"/>
            <p:cNvSpPr/>
            <p:nvPr/>
          </p:nvSpPr>
          <p:spPr>
            <a:xfrm>
              <a:off x="0" y="823280"/>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txBox="1"/>
            <p:nvPr/>
          </p:nvSpPr>
          <p:spPr>
            <a:xfrm>
              <a:off x="0" y="823280"/>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Literature Survey</a:t>
              </a:r>
              <a:endParaRPr/>
            </a:p>
          </p:txBody>
        </p:sp>
        <p:cxnSp>
          <p:nvCxnSpPr>
            <p:cNvPr id="160" name="Google Shape;160;p2"/>
            <p:cNvCxnSpPr/>
            <p:nvPr/>
          </p:nvCxnSpPr>
          <p:spPr>
            <a:xfrm>
              <a:off x="0" y="1645858"/>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61" name="Google Shape;161;p2"/>
            <p:cNvSpPr/>
            <p:nvPr/>
          </p:nvSpPr>
          <p:spPr>
            <a:xfrm>
              <a:off x="0" y="1645858"/>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txBox="1"/>
            <p:nvPr/>
          </p:nvSpPr>
          <p:spPr>
            <a:xfrm>
              <a:off x="0" y="1645858"/>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Problem Formulation and Objective</a:t>
              </a:r>
              <a:endParaRPr/>
            </a:p>
          </p:txBody>
        </p:sp>
        <p:cxnSp>
          <p:nvCxnSpPr>
            <p:cNvPr id="163" name="Google Shape;163;p2"/>
            <p:cNvCxnSpPr/>
            <p:nvPr/>
          </p:nvCxnSpPr>
          <p:spPr>
            <a:xfrm>
              <a:off x="0" y="2468436"/>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64" name="Google Shape;164;p2"/>
            <p:cNvSpPr/>
            <p:nvPr/>
          </p:nvSpPr>
          <p:spPr>
            <a:xfrm>
              <a:off x="0" y="2468436"/>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txBox="1"/>
            <p:nvPr/>
          </p:nvSpPr>
          <p:spPr>
            <a:xfrm>
              <a:off x="0" y="2468436"/>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Project Design</a:t>
              </a:r>
              <a:endParaRPr/>
            </a:p>
          </p:txBody>
        </p:sp>
        <p:cxnSp>
          <p:nvCxnSpPr>
            <p:cNvPr id="166" name="Google Shape;166;p2"/>
            <p:cNvCxnSpPr/>
            <p:nvPr/>
          </p:nvCxnSpPr>
          <p:spPr>
            <a:xfrm>
              <a:off x="0" y="3291013"/>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67" name="Google Shape;167;p2"/>
            <p:cNvSpPr/>
            <p:nvPr/>
          </p:nvSpPr>
          <p:spPr>
            <a:xfrm>
              <a:off x="0" y="3291013"/>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txBox="1"/>
            <p:nvPr/>
          </p:nvSpPr>
          <p:spPr>
            <a:xfrm>
              <a:off x="0" y="3291013"/>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Tools , Technologies and Datasets</a:t>
              </a:r>
              <a:endParaRPr/>
            </a:p>
          </p:txBody>
        </p:sp>
        <p:cxnSp>
          <p:nvCxnSpPr>
            <p:cNvPr id="169" name="Google Shape;169;p2"/>
            <p:cNvCxnSpPr/>
            <p:nvPr/>
          </p:nvCxnSpPr>
          <p:spPr>
            <a:xfrm>
              <a:off x="0" y="4113591"/>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70" name="Google Shape;170;p2"/>
            <p:cNvSpPr/>
            <p:nvPr/>
          </p:nvSpPr>
          <p:spPr>
            <a:xfrm>
              <a:off x="0" y="4113591"/>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txBox="1"/>
            <p:nvPr/>
          </p:nvSpPr>
          <p:spPr>
            <a:xfrm>
              <a:off x="0" y="4113591"/>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Project plan</a:t>
              </a:r>
              <a:endParaRPr/>
            </a:p>
          </p:txBody>
        </p:sp>
        <p:cxnSp>
          <p:nvCxnSpPr>
            <p:cNvPr id="172" name="Google Shape;172;p2"/>
            <p:cNvCxnSpPr/>
            <p:nvPr/>
          </p:nvCxnSpPr>
          <p:spPr>
            <a:xfrm>
              <a:off x="0" y="4936169"/>
              <a:ext cx="6373813" cy="0"/>
            </a:xfrm>
            <a:prstGeom prst="straightConnector1">
              <a:avLst/>
            </a:prstGeom>
            <a:solidFill>
              <a:schemeClr val="accent3"/>
            </a:solidFill>
            <a:ln w="12700" cap="flat" cmpd="sng">
              <a:solidFill>
                <a:schemeClr val="accent3"/>
              </a:solidFill>
              <a:prstDash val="solid"/>
              <a:miter lim="800000"/>
              <a:headEnd type="none" w="sm" len="sm"/>
              <a:tailEnd type="none" w="sm" len="sm"/>
            </a:ln>
          </p:spPr>
        </p:cxnSp>
        <p:sp>
          <p:nvSpPr>
            <p:cNvPr id="173" name="Google Shape;173;p2"/>
            <p:cNvSpPr/>
            <p:nvPr/>
          </p:nvSpPr>
          <p:spPr>
            <a:xfrm>
              <a:off x="0" y="4936169"/>
              <a:ext cx="6373813" cy="82257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txBox="1"/>
            <p:nvPr/>
          </p:nvSpPr>
          <p:spPr>
            <a:xfrm>
              <a:off x="0" y="4936169"/>
              <a:ext cx="6373813" cy="822577"/>
            </a:xfrm>
            <a:prstGeom prst="rect">
              <a:avLst/>
            </a:prstGeom>
            <a:noFill/>
            <a:ln>
              <a:noFill/>
            </a:ln>
          </p:spPr>
          <p:txBody>
            <a:bodyPr spcFirstLastPara="1" wrap="square" lIns="106675" tIns="106675" rIns="106675" bIns="106675" anchor="t" anchorCtr="0">
              <a:noAutofit/>
            </a:bodyPr>
            <a:lstStyle/>
            <a:p>
              <a:pPr marL="0" marR="0" lvl="0" indent="0" algn="l" rtl="0">
                <a:lnSpc>
                  <a:spcPct val="90000"/>
                </a:lnSpc>
                <a:spcBef>
                  <a:spcPts val="0"/>
                </a:spcBef>
                <a:spcAft>
                  <a:spcPts val="0"/>
                </a:spcAft>
                <a:buClr>
                  <a:schemeClr val="lt1"/>
                </a:buClr>
                <a:buSzPts val="2800"/>
                <a:buFont typeface="Avenir"/>
                <a:buNone/>
              </a:pPr>
              <a:r>
                <a:rPr lang="en-US" sz="2800" b="1">
                  <a:solidFill>
                    <a:schemeClr val="lt1"/>
                  </a:solidFill>
                  <a:latin typeface="Avenir"/>
                  <a:ea typeface="Avenir"/>
                  <a:cs typeface="Avenir"/>
                  <a:sym typeface="Avenir"/>
                </a:rPr>
                <a:t>References</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78"/>
        <p:cNvGrpSpPr/>
        <p:nvPr/>
      </p:nvGrpSpPr>
      <p:grpSpPr>
        <a:xfrm>
          <a:off x="0" y="0"/>
          <a:ext cx="0" cy="0"/>
          <a:chOff x="0" y="0"/>
          <a:chExt cx="0" cy="0"/>
        </a:xfrm>
      </p:grpSpPr>
      <p:sp>
        <p:nvSpPr>
          <p:cNvPr id="179" name="Google Shape;179;p3"/>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80" name="Google Shape;180;p3"/>
          <p:cNvSpPr txBox="1">
            <a:spLocks noGrp="1"/>
          </p:cNvSpPr>
          <p:nvPr>
            <p:ph type="title"/>
          </p:nvPr>
        </p:nvSpPr>
        <p:spPr>
          <a:xfrm>
            <a:off x="388225" y="2441363"/>
            <a:ext cx="4535400" cy="1938900"/>
          </a:xfrm>
          <a:prstGeom prst="rect">
            <a:avLst/>
          </a:prstGeom>
          <a:noFill/>
          <a:ln>
            <a:noFill/>
          </a:ln>
        </p:spPr>
        <p:txBody>
          <a:bodyPr spcFirstLastPara="1" wrap="square" lIns="0" tIns="0" rIns="0" bIns="0" anchor="ctr" anchorCtr="0">
            <a:noAutofit/>
          </a:bodyPr>
          <a:lstStyle/>
          <a:p>
            <a:pPr marL="0" lvl="0" indent="0" algn="l" rtl="0">
              <a:lnSpc>
                <a:spcPct val="100000"/>
              </a:lnSpc>
              <a:spcBef>
                <a:spcPts val="0"/>
              </a:spcBef>
              <a:spcAft>
                <a:spcPts val="0"/>
              </a:spcAft>
              <a:buClr>
                <a:schemeClr val="lt1"/>
              </a:buClr>
              <a:buSzPts val="5760"/>
              <a:buFont typeface="Avenir"/>
              <a:buNone/>
            </a:pPr>
            <a:r>
              <a:rPr lang="en-US" sz="3600"/>
              <a:t>What is LULC &amp;</a:t>
            </a:r>
            <a:endParaRPr sz="3600"/>
          </a:p>
          <a:p>
            <a:pPr marL="0" lvl="0" indent="0" algn="l" rtl="0">
              <a:lnSpc>
                <a:spcPct val="100000"/>
              </a:lnSpc>
              <a:spcBef>
                <a:spcPts val="0"/>
              </a:spcBef>
              <a:spcAft>
                <a:spcPts val="0"/>
              </a:spcAft>
              <a:buClr>
                <a:schemeClr val="lt1"/>
              </a:buClr>
              <a:buSzPts val="5760"/>
              <a:buFont typeface="Avenir"/>
              <a:buNone/>
            </a:pPr>
            <a:r>
              <a:rPr lang="en-US" sz="3600"/>
              <a:t>Level-2 Classification</a:t>
            </a:r>
            <a:endParaRPr sz="3600"/>
          </a:p>
        </p:txBody>
      </p:sp>
      <p:grpSp>
        <p:nvGrpSpPr>
          <p:cNvPr id="181" name="Google Shape;181;p3"/>
          <p:cNvGrpSpPr/>
          <p:nvPr/>
        </p:nvGrpSpPr>
        <p:grpSpPr>
          <a:xfrm>
            <a:off x="5086375" y="326850"/>
            <a:ext cx="6797699" cy="6167925"/>
            <a:chOff x="23" y="0"/>
            <a:chExt cx="6373839" cy="5759571"/>
          </a:xfrm>
        </p:grpSpPr>
        <p:sp>
          <p:nvSpPr>
            <p:cNvPr id="182" name="Google Shape;182;p3"/>
            <p:cNvSpPr/>
            <p:nvPr/>
          </p:nvSpPr>
          <p:spPr>
            <a:xfrm>
              <a:off x="23" y="0"/>
              <a:ext cx="5099100" cy="1348200"/>
            </a:xfrm>
            <a:prstGeom prst="roundRect">
              <a:avLst>
                <a:gd name="adj" fmla="val 10000"/>
              </a:avLst>
            </a:prstGeom>
            <a:solidFill>
              <a:schemeClr val="accent2"/>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US" sz="1600">
                  <a:solidFill>
                    <a:schemeClr val="lt1"/>
                  </a:solidFill>
                  <a:latin typeface="Avenir"/>
                  <a:ea typeface="Avenir"/>
                  <a:cs typeface="Avenir"/>
                  <a:sym typeface="Avenir"/>
                </a:rPr>
                <a:t>LULC: Land Use and Land Cover (LULC) refers to a classification system used to categorize and describe the various types of land cover and land use across a geographical area. </a:t>
              </a:r>
              <a:endParaRPr sz="1600">
                <a:solidFill>
                  <a:schemeClr val="lt1"/>
                </a:solidFill>
                <a:latin typeface="Avenir"/>
                <a:ea typeface="Avenir"/>
                <a:cs typeface="Avenir"/>
                <a:sym typeface="Avenir"/>
              </a:endParaRPr>
            </a:p>
            <a:p>
              <a:pPr marL="0" lvl="0" indent="0" algn="just" rtl="0">
                <a:spcBef>
                  <a:spcPts val="0"/>
                </a:spcBef>
                <a:spcAft>
                  <a:spcPts val="0"/>
                </a:spcAft>
                <a:buNone/>
              </a:pPr>
              <a:endParaRPr sz="1600">
                <a:solidFill>
                  <a:schemeClr val="lt1"/>
                </a:solidFill>
                <a:latin typeface="Avenir"/>
                <a:ea typeface="Avenir"/>
                <a:cs typeface="Avenir"/>
                <a:sym typeface="Avenir"/>
              </a:endParaRPr>
            </a:p>
          </p:txBody>
        </p:sp>
        <p:sp>
          <p:nvSpPr>
            <p:cNvPr id="183" name="Google Shape;183;p3"/>
            <p:cNvSpPr/>
            <p:nvPr/>
          </p:nvSpPr>
          <p:spPr>
            <a:xfrm>
              <a:off x="451564" y="1497457"/>
              <a:ext cx="5099100" cy="1267200"/>
            </a:xfrm>
            <a:prstGeom prst="roundRect">
              <a:avLst>
                <a:gd name="adj" fmla="val 10000"/>
              </a:avLst>
            </a:prstGeom>
            <a:solidFill>
              <a:schemeClr val="accent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r>
                <a:rPr lang="en-US" sz="1600" b="1">
                  <a:solidFill>
                    <a:schemeClr val="lt1"/>
                  </a:solidFill>
                  <a:latin typeface="Avenir"/>
                  <a:ea typeface="Avenir"/>
                  <a:cs typeface="Avenir"/>
                  <a:sym typeface="Avenir"/>
                </a:rPr>
                <a:t>Land Use </a:t>
              </a:r>
              <a:r>
                <a:rPr lang="en-US" sz="1600">
                  <a:solidFill>
                    <a:schemeClr val="lt1"/>
                  </a:solidFill>
                  <a:latin typeface="Avenir"/>
                  <a:ea typeface="Avenir"/>
                  <a:cs typeface="Avenir"/>
                  <a:sym typeface="Avenir"/>
                </a:rPr>
                <a:t>refers to the human activities and purposes for which land is utilized. eg - Residential (urban, suburban)</a:t>
              </a:r>
              <a:endParaRPr sz="1600">
                <a:solidFill>
                  <a:schemeClr val="lt1"/>
                </a:solidFill>
                <a:latin typeface="Avenir"/>
                <a:ea typeface="Avenir"/>
                <a:cs typeface="Avenir"/>
                <a:sym typeface="Avenir"/>
              </a:endParaRPr>
            </a:p>
            <a:p>
              <a:pPr marL="0" lvl="0" indent="0" algn="just" rtl="0">
                <a:spcBef>
                  <a:spcPts val="0"/>
                </a:spcBef>
                <a:spcAft>
                  <a:spcPts val="0"/>
                </a:spcAft>
                <a:buClr>
                  <a:schemeClr val="dk1"/>
                </a:buClr>
                <a:buSzPts val="1100"/>
                <a:buFont typeface="Arial"/>
                <a:buNone/>
              </a:pPr>
              <a:r>
                <a:rPr lang="en-US" sz="1600" b="1">
                  <a:solidFill>
                    <a:schemeClr val="lt1"/>
                  </a:solidFill>
                  <a:latin typeface="Avenir"/>
                  <a:ea typeface="Avenir"/>
                  <a:cs typeface="Avenir"/>
                  <a:sym typeface="Avenir"/>
                </a:rPr>
                <a:t>Land Cover</a:t>
              </a:r>
              <a:r>
                <a:rPr lang="en-US" sz="1600">
                  <a:solidFill>
                    <a:schemeClr val="lt1"/>
                  </a:solidFill>
                  <a:latin typeface="Avenir"/>
                  <a:ea typeface="Avenir"/>
                  <a:cs typeface="Avenir"/>
                  <a:sym typeface="Avenir"/>
                </a:rPr>
                <a:t> describes the physical and biological materials on the Earth's surface, including natural and artificial features. eg - Forest , Grassland , Wetland etc</a:t>
              </a:r>
              <a:endParaRPr sz="1600">
                <a:solidFill>
                  <a:schemeClr val="lt1"/>
                </a:solidFill>
                <a:latin typeface="Avenir"/>
                <a:ea typeface="Avenir"/>
                <a:cs typeface="Avenir"/>
                <a:sym typeface="Avenir"/>
              </a:endParaRPr>
            </a:p>
          </p:txBody>
        </p:sp>
        <p:sp>
          <p:nvSpPr>
            <p:cNvPr id="184" name="Google Shape;184;p3"/>
            <p:cNvSpPr/>
            <p:nvPr/>
          </p:nvSpPr>
          <p:spPr>
            <a:xfrm>
              <a:off x="847717" y="2994914"/>
              <a:ext cx="5099100" cy="1267200"/>
            </a:xfrm>
            <a:prstGeom prst="roundRect">
              <a:avLst>
                <a:gd name="adj" fmla="val 10000"/>
              </a:avLst>
            </a:prstGeom>
            <a:solidFill>
              <a:srgbClr val="9BA951"/>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US" sz="1600">
                  <a:solidFill>
                    <a:schemeClr val="lt1"/>
                  </a:solidFill>
                  <a:latin typeface="Avenir"/>
                  <a:ea typeface="Avenir"/>
                  <a:cs typeface="Avenir"/>
                  <a:sym typeface="Avenir"/>
                </a:rPr>
                <a:t>Level 2 classification is an intermediate level of classification between higher levels of generalization(Level 1 classification) and more detailed levels of specificity (Level 3 classification).</a:t>
              </a:r>
              <a:endParaRPr sz="1600">
                <a:solidFill>
                  <a:schemeClr val="lt1"/>
                </a:solidFill>
                <a:latin typeface="Avenir"/>
                <a:ea typeface="Avenir"/>
                <a:cs typeface="Avenir"/>
                <a:sym typeface="Avenir"/>
              </a:endParaRPr>
            </a:p>
            <a:p>
              <a:pPr marL="0" lvl="0" indent="0" algn="just" rtl="0">
                <a:spcBef>
                  <a:spcPts val="0"/>
                </a:spcBef>
                <a:spcAft>
                  <a:spcPts val="0"/>
                </a:spcAft>
                <a:buNone/>
              </a:pPr>
              <a:endParaRPr sz="1600">
                <a:solidFill>
                  <a:schemeClr val="lt1"/>
                </a:solidFill>
                <a:latin typeface="Avenir"/>
                <a:ea typeface="Avenir"/>
                <a:cs typeface="Avenir"/>
                <a:sym typeface="Avenir"/>
              </a:endParaRPr>
            </a:p>
          </p:txBody>
        </p:sp>
        <p:sp>
          <p:nvSpPr>
            <p:cNvPr id="185" name="Google Shape;185;p3"/>
            <p:cNvSpPr/>
            <p:nvPr/>
          </p:nvSpPr>
          <p:spPr>
            <a:xfrm>
              <a:off x="1274762" y="4492371"/>
              <a:ext cx="5099100" cy="1267200"/>
            </a:xfrm>
            <a:prstGeom prst="roundRect">
              <a:avLst>
                <a:gd name="adj" fmla="val 10000"/>
              </a:avLst>
            </a:prstGeom>
            <a:solidFill>
              <a:srgbClr val="85AD67"/>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US" sz="1600">
                  <a:solidFill>
                    <a:schemeClr val="lt1"/>
                  </a:solidFill>
                  <a:latin typeface="Avenir"/>
                  <a:ea typeface="Avenir"/>
                  <a:cs typeface="Avenir"/>
                  <a:sym typeface="Avenir"/>
                </a:rPr>
                <a:t>In a Level 2 classification system, land cover types are grouped into relatively broad and distinct categories, which may include classes such as forests, urban areas, agricultural land, water bodies, barren land, etc.</a:t>
              </a:r>
              <a:endParaRPr sz="1600">
                <a:solidFill>
                  <a:schemeClr val="lt1"/>
                </a:solidFill>
                <a:latin typeface="Avenir"/>
                <a:ea typeface="Avenir"/>
                <a:cs typeface="Avenir"/>
                <a:sym typeface="Avenir"/>
              </a:endParaRPr>
            </a:p>
            <a:p>
              <a:pPr marL="0" lvl="0" indent="0" algn="just" rtl="0">
                <a:spcBef>
                  <a:spcPts val="0"/>
                </a:spcBef>
                <a:spcAft>
                  <a:spcPts val="0"/>
                </a:spcAft>
                <a:buNone/>
              </a:pPr>
              <a:endParaRPr sz="1600">
                <a:solidFill>
                  <a:schemeClr val="lt1"/>
                </a:solidFill>
                <a:latin typeface="Avenir"/>
                <a:ea typeface="Avenir"/>
                <a:cs typeface="Avenir"/>
                <a:sym typeface="Avenir"/>
              </a:endParaRPr>
            </a:p>
          </p:txBody>
        </p:sp>
        <p:sp>
          <p:nvSpPr>
            <p:cNvPr id="186" name="Google Shape;186;p3"/>
            <p:cNvSpPr/>
            <p:nvPr/>
          </p:nvSpPr>
          <p:spPr>
            <a:xfrm>
              <a:off x="4407898" y="994139"/>
              <a:ext cx="691200" cy="679200"/>
            </a:xfrm>
            <a:prstGeom prst="downArrow">
              <a:avLst>
                <a:gd name="adj1" fmla="val 55000"/>
                <a:gd name="adj2" fmla="val 45000"/>
              </a:avLst>
            </a:prstGeom>
            <a:solidFill>
              <a:srgbClr val="EED9D2">
                <a:alpha val="89800"/>
              </a:srgbClr>
            </a:solidFill>
            <a:ln w="12700" cap="flat" cmpd="sng">
              <a:solidFill>
                <a:srgbClr val="EED9D2">
                  <a:alpha val="89800"/>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Avenir"/>
                <a:ea typeface="Avenir"/>
                <a:cs typeface="Avenir"/>
                <a:sym typeface="Avenir"/>
              </a:endParaRPr>
            </a:p>
          </p:txBody>
        </p:sp>
      </p:grpSp>
      <p:sp>
        <p:nvSpPr>
          <p:cNvPr id="187" name="Google Shape;187;p3"/>
          <p:cNvSpPr/>
          <p:nvPr/>
        </p:nvSpPr>
        <p:spPr>
          <a:xfrm>
            <a:off x="10269024" y="2966749"/>
            <a:ext cx="737100" cy="727500"/>
          </a:xfrm>
          <a:prstGeom prst="downArrow">
            <a:avLst>
              <a:gd name="adj1" fmla="val 55000"/>
              <a:gd name="adj2" fmla="val 45000"/>
            </a:avLst>
          </a:prstGeom>
          <a:solidFill>
            <a:srgbClr val="EED9D2">
              <a:alpha val="89800"/>
            </a:srgbClr>
          </a:solidFill>
          <a:ln w="12700" cap="flat" cmpd="sng">
            <a:solidFill>
              <a:srgbClr val="EED9D2">
                <a:alpha val="89800"/>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Avenir"/>
              <a:ea typeface="Avenir"/>
              <a:cs typeface="Avenir"/>
              <a:sym typeface="Avenir"/>
            </a:endParaRPr>
          </a:p>
        </p:txBody>
      </p:sp>
      <p:sp>
        <p:nvSpPr>
          <p:cNvPr id="188" name="Google Shape;188;p3"/>
          <p:cNvSpPr/>
          <p:nvPr/>
        </p:nvSpPr>
        <p:spPr>
          <a:xfrm>
            <a:off x="10727199" y="4573174"/>
            <a:ext cx="737100" cy="727500"/>
          </a:xfrm>
          <a:prstGeom prst="downArrow">
            <a:avLst>
              <a:gd name="adj1" fmla="val 55000"/>
              <a:gd name="adj2" fmla="val 45000"/>
            </a:avLst>
          </a:prstGeom>
          <a:solidFill>
            <a:srgbClr val="EED9D2">
              <a:alpha val="89800"/>
            </a:srgbClr>
          </a:solidFill>
          <a:ln w="12700" cap="flat" cmpd="sng">
            <a:solidFill>
              <a:srgbClr val="EED9D2">
                <a:alpha val="89800"/>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latin typeface="Avenir"/>
              <a:ea typeface="Avenir"/>
              <a:cs typeface="Avenir"/>
              <a:sym typeface="Avenir"/>
            </a:endParaRPr>
          </a:p>
        </p:txBody>
      </p:sp>
      <p:sp>
        <p:nvSpPr>
          <p:cNvPr id="189" name="Google Shape;189;p3"/>
          <p:cNvSpPr txBox="1"/>
          <p:nvPr/>
        </p:nvSpPr>
        <p:spPr>
          <a:xfrm>
            <a:off x="189875" y="326850"/>
            <a:ext cx="4479300" cy="93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4400" b="1">
                <a:solidFill>
                  <a:schemeClr val="lt1"/>
                </a:solidFill>
                <a:latin typeface="Avenir"/>
                <a:ea typeface="Avenir"/>
                <a:cs typeface="Avenir"/>
                <a:sym typeface="Avenir"/>
              </a:rPr>
              <a:t>INTRODUCTION</a:t>
            </a:r>
            <a:endParaRPr sz="4400" b="1">
              <a:solidFill>
                <a:schemeClr val="lt1"/>
              </a:solidFill>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93"/>
        <p:cNvGrpSpPr/>
        <p:nvPr/>
      </p:nvGrpSpPr>
      <p:grpSpPr>
        <a:xfrm>
          <a:off x="0" y="0"/>
          <a:ext cx="0" cy="0"/>
          <a:chOff x="0" y="0"/>
          <a:chExt cx="0" cy="0"/>
        </a:xfrm>
      </p:grpSpPr>
      <p:sp>
        <p:nvSpPr>
          <p:cNvPr id="194" name="Google Shape;194;p4"/>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95" name="Google Shape;195;p4"/>
          <p:cNvSpPr txBox="1">
            <a:spLocks noGrp="1"/>
          </p:cNvSpPr>
          <p:nvPr>
            <p:ph type="title"/>
          </p:nvPr>
        </p:nvSpPr>
        <p:spPr>
          <a:xfrm>
            <a:off x="482375" y="1135725"/>
            <a:ext cx="4535400" cy="4131600"/>
          </a:xfrm>
          <a:prstGeom prst="rect">
            <a:avLst/>
          </a:prstGeom>
          <a:noFill/>
          <a:ln>
            <a:noFill/>
          </a:ln>
        </p:spPr>
        <p:txBody>
          <a:bodyPr spcFirstLastPara="1" wrap="square" lIns="0" tIns="0" rIns="0" bIns="0" anchor="ctr" anchorCtr="0">
            <a:normAutofit fontScale="90000"/>
          </a:bodyPr>
          <a:lstStyle/>
          <a:p>
            <a:pPr marL="0" lvl="0" indent="0" algn="l" rtl="0">
              <a:lnSpc>
                <a:spcPct val="100000"/>
              </a:lnSpc>
              <a:spcBef>
                <a:spcPts val="0"/>
              </a:spcBef>
              <a:spcAft>
                <a:spcPts val="0"/>
              </a:spcAft>
              <a:buClr>
                <a:schemeClr val="lt1"/>
              </a:buClr>
              <a:buSzPct val="100000"/>
              <a:buFont typeface="Avenir"/>
              <a:buNone/>
            </a:pPr>
            <a:r>
              <a:rPr lang="en-US" sz="5900">
                <a:latin typeface="Avenir"/>
                <a:ea typeface="Avenir"/>
                <a:cs typeface="Avenir"/>
                <a:sym typeface="Avenir"/>
              </a:rPr>
              <a:t>Uses of </a:t>
            </a:r>
            <a:r>
              <a:rPr lang="en-US" sz="5900"/>
              <a:t>Machine</a:t>
            </a:r>
            <a:r>
              <a:rPr lang="en-US" sz="5900">
                <a:latin typeface="Avenir"/>
                <a:ea typeface="Avenir"/>
                <a:cs typeface="Avenir"/>
                <a:sym typeface="Avenir"/>
              </a:rPr>
              <a:t> learning </a:t>
            </a:r>
            <a:r>
              <a:rPr lang="en-US" sz="5900"/>
              <a:t>in LULC Level-2 Classification</a:t>
            </a:r>
            <a:endParaRPr/>
          </a:p>
        </p:txBody>
      </p:sp>
      <p:grpSp>
        <p:nvGrpSpPr>
          <p:cNvPr id="196" name="Google Shape;196;p4"/>
          <p:cNvGrpSpPr/>
          <p:nvPr/>
        </p:nvGrpSpPr>
        <p:grpSpPr>
          <a:xfrm>
            <a:off x="988771" y="525219"/>
            <a:ext cx="828357" cy="828357"/>
            <a:chOff x="7925362" y="1164260"/>
            <a:chExt cx="828357" cy="828357"/>
          </a:xfrm>
        </p:grpSpPr>
        <p:sp>
          <p:nvSpPr>
            <p:cNvPr id="197" name="Google Shape;197;p4"/>
            <p:cNvSpPr/>
            <p:nvPr/>
          </p:nvSpPr>
          <p:spPr>
            <a:xfrm rot="-2700000">
              <a:off x="8069541" y="1262702"/>
              <a:ext cx="540000" cy="631474"/>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10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98" name="Google Shape;198;p4"/>
            <p:cNvSpPr/>
            <p:nvPr/>
          </p:nvSpPr>
          <p:spPr>
            <a:xfrm rot="2700000">
              <a:off x="8332341" y="1436239"/>
              <a:ext cx="270000" cy="540000"/>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99" name="Google Shape;199;p4"/>
          <p:cNvSpPr/>
          <p:nvPr/>
        </p:nvSpPr>
        <p:spPr>
          <a:xfrm>
            <a:off x="482384" y="497717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00" name="Google Shape;200;p4"/>
          <p:cNvSpPr/>
          <p:nvPr/>
        </p:nvSpPr>
        <p:spPr>
          <a:xfrm rot="-2700000">
            <a:off x="3261346" y="5733597"/>
            <a:ext cx="1758388" cy="926985"/>
          </a:xfrm>
          <a:custGeom>
            <a:avLst/>
            <a:gdLst/>
            <a:ahLst/>
            <a:cxnLst/>
            <a:rect l="l" t="t" r="r" b="b"/>
            <a:pathLst>
              <a:path w="1758388" h="926985" extrusionOk="0">
                <a:moveTo>
                  <a:pt x="1486881" y="271508"/>
                </a:moveTo>
                <a:cubicBezTo>
                  <a:pt x="1654632" y="439259"/>
                  <a:pt x="1758388" y="671005"/>
                  <a:pt x="1758388" y="926985"/>
                </a:cubicBezTo>
                <a:lnTo>
                  <a:pt x="1294895" y="926985"/>
                </a:lnTo>
                <a:cubicBezTo>
                  <a:pt x="1294895" y="671005"/>
                  <a:pt x="1087383" y="463493"/>
                  <a:pt x="831404" y="463493"/>
                </a:cubicBezTo>
                <a:cubicBezTo>
                  <a:pt x="607421" y="463493"/>
                  <a:pt x="420547" y="622370"/>
                  <a:pt x="377328" y="833575"/>
                </a:cubicBezTo>
                <a:lnTo>
                  <a:pt x="371585" y="890552"/>
                </a:lnTo>
                <a:lnTo>
                  <a:pt x="0" y="518968"/>
                </a:lnTo>
                <a:lnTo>
                  <a:pt x="16301" y="485129"/>
                </a:lnTo>
                <a:cubicBezTo>
                  <a:pt x="173276" y="196165"/>
                  <a:pt x="479432" y="0"/>
                  <a:pt x="831403" y="0"/>
                </a:cubicBezTo>
                <a:cubicBezTo>
                  <a:pt x="1087383" y="0"/>
                  <a:pt x="1319129" y="103757"/>
                  <a:pt x="1486881" y="271508"/>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01" name="Google Shape;201;p4"/>
          <p:cNvSpPr/>
          <p:nvPr/>
        </p:nvSpPr>
        <p:spPr>
          <a:xfrm rot="-2700000">
            <a:off x="3353363" y="5725768"/>
            <a:ext cx="1728640" cy="1042921"/>
          </a:xfrm>
          <a:custGeom>
            <a:avLst/>
            <a:gdLst/>
            <a:ahLst/>
            <a:cxnLst/>
            <a:rect l="l" t="t" r="r" b="b"/>
            <a:pathLst>
              <a:path w="1728640" h="1042921" extrusionOk="0">
                <a:moveTo>
                  <a:pt x="1391304" y="238153"/>
                </a:moveTo>
                <a:cubicBezTo>
                  <a:pt x="1597323" y="429440"/>
                  <a:pt x="1728640" y="718927"/>
                  <a:pt x="1728640" y="1042921"/>
                </a:cubicBezTo>
                <a:lnTo>
                  <a:pt x="1265147" y="1042921"/>
                </a:lnTo>
                <a:cubicBezTo>
                  <a:pt x="1265147" y="754926"/>
                  <a:pt x="1057635" y="521461"/>
                  <a:pt x="801655" y="521461"/>
                </a:cubicBezTo>
                <a:cubicBezTo>
                  <a:pt x="609671" y="521461"/>
                  <a:pt x="444949" y="652785"/>
                  <a:pt x="374587" y="839945"/>
                </a:cubicBezTo>
                <a:lnTo>
                  <a:pt x="362576" y="883477"/>
                </a:lnTo>
                <a:lnTo>
                  <a:pt x="0" y="520901"/>
                </a:lnTo>
                <a:lnTo>
                  <a:pt x="32986" y="459814"/>
                </a:lnTo>
                <a:cubicBezTo>
                  <a:pt x="199571" y="182395"/>
                  <a:pt x="481681" y="0"/>
                  <a:pt x="801656" y="0"/>
                </a:cubicBezTo>
                <a:cubicBezTo>
                  <a:pt x="1025638" y="0"/>
                  <a:pt x="1231066" y="89374"/>
                  <a:pt x="1391304" y="238153"/>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02" name="Google Shape;202;p4"/>
          <p:cNvSpPr/>
          <p:nvPr/>
        </p:nvSpPr>
        <p:spPr>
          <a:xfrm rot="2700000">
            <a:off x="4872920" y="5836283"/>
            <a:ext cx="107098" cy="466589"/>
          </a:xfrm>
          <a:prstGeom prst="ellipse">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203" name="Google Shape;203;p4"/>
          <p:cNvGrpSpPr/>
          <p:nvPr/>
        </p:nvGrpSpPr>
        <p:grpSpPr>
          <a:xfrm>
            <a:off x="5267325" y="642588"/>
            <a:ext cx="6373813" cy="5572822"/>
            <a:chOff x="0" y="93313"/>
            <a:chExt cx="6373813" cy="5572822"/>
          </a:xfrm>
        </p:grpSpPr>
        <p:sp>
          <p:nvSpPr>
            <p:cNvPr id="204" name="Google Shape;204;p4"/>
            <p:cNvSpPr/>
            <p:nvPr/>
          </p:nvSpPr>
          <p:spPr>
            <a:xfrm>
              <a:off x="0" y="93313"/>
              <a:ext cx="6373813" cy="1823047"/>
            </a:xfrm>
            <a:prstGeom prst="roundRect">
              <a:avLst>
                <a:gd name="adj" fmla="val 16667"/>
              </a:avLst>
            </a:prstGeom>
            <a:solidFill>
              <a:schemeClr val="accent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txBox="1"/>
            <p:nvPr/>
          </p:nvSpPr>
          <p:spPr>
            <a:xfrm>
              <a:off x="88994" y="182307"/>
              <a:ext cx="6195900" cy="1645200"/>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Avenir"/>
                <a:buNone/>
              </a:pPr>
              <a:r>
                <a:rPr lang="en-US" sz="1800" b="1">
                  <a:solidFill>
                    <a:schemeClr val="lt1"/>
                  </a:solidFill>
                  <a:latin typeface="Avenir"/>
                  <a:ea typeface="Avenir"/>
                  <a:cs typeface="Avenir"/>
                  <a:sym typeface="Avenir"/>
                </a:rPr>
                <a:t>Automated Feature Extraction:</a:t>
              </a:r>
              <a:endParaRPr sz="1800" b="1">
                <a:solidFill>
                  <a:schemeClr val="lt1"/>
                </a:solidFill>
                <a:latin typeface="Avenir"/>
                <a:ea typeface="Avenir"/>
                <a:cs typeface="Avenir"/>
                <a:sym typeface="Avenir"/>
              </a:endParaRPr>
            </a:p>
            <a:p>
              <a:pPr marL="0" marR="0" lvl="0" indent="0" algn="just" rtl="0">
                <a:lnSpc>
                  <a:spcPct val="90000"/>
                </a:lnSpc>
                <a:spcBef>
                  <a:spcPts val="0"/>
                </a:spcBef>
                <a:spcAft>
                  <a:spcPts val="0"/>
                </a:spcAft>
                <a:buClr>
                  <a:schemeClr val="lt1"/>
                </a:buClr>
                <a:buSzPts val="1800"/>
                <a:buFont typeface="Avenir"/>
                <a:buNone/>
              </a:pPr>
              <a:r>
                <a:rPr lang="en-US" sz="1600">
                  <a:solidFill>
                    <a:schemeClr val="lt1"/>
                  </a:solidFill>
                  <a:latin typeface="Avenir"/>
                  <a:ea typeface="Avenir"/>
                  <a:cs typeface="Avenir"/>
                  <a:sym typeface="Avenir"/>
                </a:rPr>
                <a:t>ML algorithms can automatically extract relevant features from satellite imagery, such as texture, color, and spatial patterns, without the need for manual feature engineering.</a:t>
              </a:r>
              <a:endParaRPr sz="1600">
                <a:solidFill>
                  <a:schemeClr val="lt1"/>
                </a:solidFill>
                <a:latin typeface="Avenir"/>
                <a:ea typeface="Avenir"/>
                <a:cs typeface="Avenir"/>
                <a:sym typeface="Avenir"/>
              </a:endParaRPr>
            </a:p>
          </p:txBody>
        </p:sp>
        <p:sp>
          <p:nvSpPr>
            <p:cNvPr id="206" name="Google Shape;206;p4"/>
            <p:cNvSpPr/>
            <p:nvPr/>
          </p:nvSpPr>
          <p:spPr>
            <a:xfrm>
              <a:off x="0" y="1968201"/>
              <a:ext cx="6373813" cy="1823047"/>
            </a:xfrm>
            <a:prstGeom prst="roundRect">
              <a:avLst>
                <a:gd name="adj" fmla="val 16667"/>
              </a:avLst>
            </a:prstGeom>
            <a:solidFill>
              <a:schemeClr val="accent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txBox="1"/>
            <p:nvPr/>
          </p:nvSpPr>
          <p:spPr>
            <a:xfrm>
              <a:off x="88994" y="2057195"/>
              <a:ext cx="6195825" cy="164505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Avenir"/>
                <a:buNone/>
              </a:pPr>
              <a:r>
                <a:rPr lang="en-US" sz="1800" b="1">
                  <a:solidFill>
                    <a:schemeClr val="lt1"/>
                  </a:solidFill>
                  <a:latin typeface="Avenir"/>
                  <a:ea typeface="Avenir"/>
                  <a:cs typeface="Avenir"/>
                  <a:sym typeface="Avenir"/>
                </a:rPr>
                <a:t>Multi-class Classification: </a:t>
              </a:r>
              <a:endParaRPr sz="1600" b="1">
                <a:solidFill>
                  <a:schemeClr val="lt1"/>
                </a:solidFill>
                <a:latin typeface="Avenir"/>
                <a:ea typeface="Avenir"/>
                <a:cs typeface="Avenir"/>
                <a:sym typeface="Avenir"/>
              </a:endParaRPr>
            </a:p>
            <a:p>
              <a:pPr marL="0" marR="0" lvl="0" indent="0" algn="just" rtl="0">
                <a:lnSpc>
                  <a:spcPct val="90000"/>
                </a:lnSpc>
                <a:spcBef>
                  <a:spcPts val="0"/>
                </a:spcBef>
                <a:spcAft>
                  <a:spcPts val="0"/>
                </a:spcAft>
                <a:buClr>
                  <a:schemeClr val="lt1"/>
                </a:buClr>
                <a:buSzPts val="1800"/>
                <a:buFont typeface="Avenir"/>
                <a:buNone/>
              </a:pPr>
              <a:r>
                <a:rPr lang="en-US" sz="1600">
                  <a:solidFill>
                    <a:schemeClr val="lt1"/>
                  </a:solidFill>
                  <a:latin typeface="Avenir"/>
                  <a:ea typeface="Avenir"/>
                  <a:cs typeface="Avenir"/>
                  <a:sym typeface="Avenir"/>
                </a:rPr>
                <a:t>Machine learning algorithms excel in multi-class classification tasks by effectively distinguishing between different land cover types based on their unique spectral signatures.</a:t>
              </a:r>
              <a:endParaRPr sz="1600">
                <a:solidFill>
                  <a:schemeClr val="lt1"/>
                </a:solidFill>
                <a:latin typeface="Avenir"/>
                <a:ea typeface="Avenir"/>
                <a:cs typeface="Avenir"/>
                <a:sym typeface="Avenir"/>
              </a:endParaRPr>
            </a:p>
          </p:txBody>
        </p:sp>
        <p:sp>
          <p:nvSpPr>
            <p:cNvPr id="208" name="Google Shape;208;p4"/>
            <p:cNvSpPr/>
            <p:nvPr/>
          </p:nvSpPr>
          <p:spPr>
            <a:xfrm>
              <a:off x="0" y="3843088"/>
              <a:ext cx="6373813" cy="1823047"/>
            </a:xfrm>
            <a:prstGeom prst="roundRect">
              <a:avLst>
                <a:gd name="adj" fmla="val 16667"/>
              </a:avLst>
            </a:prstGeom>
            <a:solidFill>
              <a:schemeClr val="accent3"/>
            </a:solid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txBox="1"/>
            <p:nvPr/>
          </p:nvSpPr>
          <p:spPr>
            <a:xfrm>
              <a:off x="88994" y="3932082"/>
              <a:ext cx="6195825" cy="1645059"/>
            </a:xfrm>
            <a:prstGeom prst="rect">
              <a:avLst/>
            </a:prstGeom>
            <a:noFill/>
            <a:ln>
              <a:noFill/>
            </a:ln>
          </p:spPr>
          <p:txBody>
            <a:bodyPr spcFirstLastPara="1" wrap="square" lIns="68575" tIns="68575" rIns="68575" bIns="68575" anchor="ctr" anchorCtr="0">
              <a:noAutofit/>
            </a:bodyPr>
            <a:lstStyle/>
            <a:p>
              <a:pPr marL="0" marR="0" lvl="0" indent="0" algn="just" rtl="0">
                <a:lnSpc>
                  <a:spcPct val="90000"/>
                </a:lnSpc>
                <a:spcBef>
                  <a:spcPts val="0"/>
                </a:spcBef>
                <a:spcAft>
                  <a:spcPts val="0"/>
                </a:spcAft>
                <a:buClr>
                  <a:schemeClr val="lt1"/>
                </a:buClr>
                <a:buSzPts val="1800"/>
                <a:buFont typeface="Avenir"/>
                <a:buNone/>
              </a:pPr>
              <a:r>
                <a:rPr lang="en-US" sz="1800" b="1">
                  <a:solidFill>
                    <a:schemeClr val="lt1"/>
                  </a:solidFill>
                  <a:latin typeface="Avenir"/>
                  <a:ea typeface="Avenir"/>
                  <a:cs typeface="Avenir"/>
                  <a:sym typeface="Avenir"/>
                </a:rPr>
                <a:t>Handling Large Datasets:</a:t>
              </a:r>
              <a:r>
                <a:rPr lang="en-US" sz="1800">
                  <a:solidFill>
                    <a:schemeClr val="lt1"/>
                  </a:solidFill>
                  <a:latin typeface="Avenir"/>
                  <a:ea typeface="Avenir"/>
                  <a:cs typeface="Avenir"/>
                  <a:sym typeface="Avenir"/>
                </a:rPr>
                <a:t> </a:t>
              </a:r>
              <a:endParaRPr sz="1800">
                <a:solidFill>
                  <a:schemeClr val="lt1"/>
                </a:solidFill>
                <a:latin typeface="Avenir"/>
                <a:ea typeface="Avenir"/>
                <a:cs typeface="Avenir"/>
                <a:sym typeface="Avenir"/>
              </a:endParaRPr>
            </a:p>
            <a:p>
              <a:pPr marL="0" marR="0" lvl="0" indent="0" algn="just" rtl="0">
                <a:lnSpc>
                  <a:spcPct val="90000"/>
                </a:lnSpc>
                <a:spcBef>
                  <a:spcPts val="0"/>
                </a:spcBef>
                <a:spcAft>
                  <a:spcPts val="0"/>
                </a:spcAft>
                <a:buClr>
                  <a:schemeClr val="lt1"/>
                </a:buClr>
                <a:buSzPts val="1800"/>
                <a:buFont typeface="Avenir"/>
                <a:buNone/>
              </a:pPr>
              <a:r>
                <a:rPr lang="en-US" sz="1600">
                  <a:solidFill>
                    <a:schemeClr val="lt1"/>
                  </a:solidFill>
                  <a:latin typeface="Avenir"/>
                  <a:ea typeface="Avenir"/>
                  <a:cs typeface="Avenir"/>
                  <a:sym typeface="Avenir"/>
                </a:rPr>
                <a:t>Machine learning techniques are well-suited for handling large volumes of satellite data, which is often the case in Level 2 classification tasks covering extensive geographical areas.</a:t>
              </a:r>
              <a:r>
                <a:rPr lang="en-US" sz="1800">
                  <a:solidFill>
                    <a:schemeClr val="lt1"/>
                  </a:solidFill>
                  <a:latin typeface="Avenir"/>
                  <a:ea typeface="Avenir"/>
                  <a:cs typeface="Avenir"/>
                  <a:sym typeface="Avenir"/>
                </a:rPr>
                <a:t> </a:t>
              </a:r>
              <a:endParaRPr sz="1800">
                <a:solidFill>
                  <a:schemeClr val="lt1"/>
                </a:solidFill>
                <a:latin typeface="Avenir"/>
                <a:ea typeface="Avenir"/>
                <a:cs typeface="Avenir"/>
                <a:sym typeface="Avenir"/>
              </a:endParaRPr>
            </a:p>
          </p:txBody>
        </p:sp>
      </p:grpSp>
      <p:sp>
        <p:nvSpPr>
          <p:cNvPr id="210" name="Google Shape;210;p4"/>
          <p:cNvSpPr txBox="1"/>
          <p:nvPr/>
        </p:nvSpPr>
        <p:spPr>
          <a:xfrm>
            <a:off x="257425" y="268475"/>
            <a:ext cx="4633800" cy="828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lt1"/>
                </a:solidFill>
                <a:latin typeface="Avenir"/>
                <a:ea typeface="Avenir"/>
                <a:cs typeface="Avenir"/>
                <a:sym typeface="Avenir"/>
              </a:rPr>
              <a:t>CONT..</a:t>
            </a:r>
            <a:endParaRPr sz="2400">
              <a:solidFill>
                <a:schemeClr val="lt1"/>
              </a:solidFill>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g26cf02e4c88_3_3"/>
          <p:cNvSpPr txBox="1">
            <a:spLocks noGrp="1"/>
          </p:cNvSpPr>
          <p:nvPr>
            <p:ph type="title"/>
          </p:nvPr>
        </p:nvSpPr>
        <p:spPr>
          <a:xfrm>
            <a:off x="431002" y="109825"/>
            <a:ext cx="4551000" cy="718800"/>
          </a:xfrm>
          <a:prstGeom prst="rect">
            <a:avLst/>
          </a:prstGeom>
        </p:spPr>
        <p:txBody>
          <a:bodyPr spcFirstLastPara="1" wrap="square" lIns="0" tIns="0" rIns="0" bIns="0" anchor="t" anchorCtr="0">
            <a:normAutofit fontScale="90000"/>
          </a:bodyPr>
          <a:lstStyle/>
          <a:p>
            <a:pPr marL="0" lvl="0" indent="0" algn="l" rtl="0">
              <a:spcBef>
                <a:spcPts val="0"/>
              </a:spcBef>
              <a:spcAft>
                <a:spcPts val="0"/>
              </a:spcAft>
              <a:buClr>
                <a:schemeClr val="lt1"/>
              </a:buClr>
              <a:buSzPct val="119337"/>
              <a:buFont typeface="Avenir"/>
              <a:buNone/>
            </a:pPr>
            <a:r>
              <a:rPr lang="en-US" sz="4022"/>
              <a:t>Literature Review</a:t>
            </a:r>
            <a:endParaRPr/>
          </a:p>
        </p:txBody>
      </p:sp>
      <p:graphicFrame>
        <p:nvGraphicFramePr>
          <p:cNvPr id="216" name="Google Shape;216;g26cf02e4c88_3_3"/>
          <p:cNvGraphicFramePr/>
          <p:nvPr/>
        </p:nvGraphicFramePr>
        <p:xfrm>
          <a:off x="131363" y="715825"/>
          <a:ext cx="3000000" cy="3000000"/>
        </p:xfrm>
        <a:graphic>
          <a:graphicData uri="http://schemas.openxmlformats.org/drawingml/2006/table">
            <a:tbl>
              <a:tblPr>
                <a:noFill/>
                <a:tableStyleId>{B40C231C-82DE-4C48-B16D-E9066B124BBF}</a:tableStyleId>
              </a:tblPr>
              <a:tblGrid>
                <a:gridCol w="674275">
                  <a:extLst>
                    <a:ext uri="{9D8B030D-6E8A-4147-A177-3AD203B41FA5}">
                      <a16:colId xmlns:a16="http://schemas.microsoft.com/office/drawing/2014/main" val="20000"/>
                    </a:ext>
                  </a:extLst>
                </a:gridCol>
                <a:gridCol w="2209475">
                  <a:extLst>
                    <a:ext uri="{9D8B030D-6E8A-4147-A177-3AD203B41FA5}">
                      <a16:colId xmlns:a16="http://schemas.microsoft.com/office/drawing/2014/main" val="20001"/>
                    </a:ext>
                  </a:extLst>
                </a:gridCol>
                <a:gridCol w="2497250">
                  <a:extLst>
                    <a:ext uri="{9D8B030D-6E8A-4147-A177-3AD203B41FA5}">
                      <a16:colId xmlns:a16="http://schemas.microsoft.com/office/drawing/2014/main" val="20002"/>
                    </a:ext>
                  </a:extLst>
                </a:gridCol>
                <a:gridCol w="2142175">
                  <a:extLst>
                    <a:ext uri="{9D8B030D-6E8A-4147-A177-3AD203B41FA5}">
                      <a16:colId xmlns:a16="http://schemas.microsoft.com/office/drawing/2014/main" val="20003"/>
                    </a:ext>
                  </a:extLst>
                </a:gridCol>
                <a:gridCol w="2052375">
                  <a:extLst>
                    <a:ext uri="{9D8B030D-6E8A-4147-A177-3AD203B41FA5}">
                      <a16:colId xmlns:a16="http://schemas.microsoft.com/office/drawing/2014/main" val="20004"/>
                    </a:ext>
                  </a:extLst>
                </a:gridCol>
                <a:gridCol w="2353725">
                  <a:extLst>
                    <a:ext uri="{9D8B030D-6E8A-4147-A177-3AD203B41FA5}">
                      <a16:colId xmlns:a16="http://schemas.microsoft.com/office/drawing/2014/main" val="20005"/>
                    </a:ext>
                  </a:extLst>
                </a:gridCol>
              </a:tblGrid>
              <a:tr h="815325">
                <a:tc>
                  <a:txBody>
                    <a:bodyPr/>
                    <a:lstStyle/>
                    <a:p>
                      <a:pPr marL="0" lvl="0" indent="0" algn="l"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S.NO</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Paper Title</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[Cite]</a:t>
                      </a:r>
                      <a:endParaRPr sz="1600" b="1">
                        <a:solidFill>
                          <a:schemeClr val="lt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Journal/</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Conference(Year)</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Technique Used</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Results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Limitations</a:t>
                      </a:r>
                      <a:endParaRPr sz="1600" b="1">
                        <a:solidFill>
                          <a:schemeClr val="lt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extLst>
                  <a:ext uri="{0D108BD9-81ED-4DB2-BD59-A6C34878D82A}">
                    <a16:rowId xmlns:a16="http://schemas.microsoft.com/office/drawing/2014/main" val="10000"/>
                  </a:ext>
                </a:extLst>
              </a:tr>
              <a:tr h="1584750">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1</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LULC classification by semantic segmentation of satellite images using FastFC </a:t>
                      </a:r>
                      <a:r>
                        <a:rPr lang="en-US" sz="1600" b="1">
                          <a:solidFill>
                            <a:schemeClr val="dk1"/>
                          </a:solidFill>
                          <a:latin typeface="Calibri"/>
                          <a:ea typeface="Calibri"/>
                          <a:cs typeface="Calibri"/>
                          <a:sym typeface="Calibri"/>
                        </a:rPr>
                        <a:t>[1] </a:t>
                      </a:r>
                      <a:endParaRPr sz="1600" b="1">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2nd International Conference on Advanced Information and Communication Technology (ICAICT)(</a:t>
                      </a:r>
                      <a:r>
                        <a:rPr lang="en-US" sz="1600" b="1">
                          <a:solidFill>
                            <a:schemeClr val="dk1"/>
                          </a:solidFill>
                          <a:latin typeface="Calibri"/>
                          <a:ea typeface="Calibri"/>
                          <a:cs typeface="Calibri"/>
                          <a:sym typeface="Calibri"/>
                        </a:rPr>
                        <a:t>2020</a:t>
                      </a:r>
                      <a:r>
                        <a:rPr lang="en-US" sz="1600">
                          <a:solidFill>
                            <a:schemeClr val="dk1"/>
                          </a:solidFill>
                          <a:latin typeface="Calibri"/>
                          <a:ea typeface="Calibri"/>
                          <a:cs typeface="Calibri"/>
                          <a:sym typeface="Calibri"/>
                        </a:rPr>
                        <a:t>)</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FastFCN, eCognition, Geographic Information System (GIS) software</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FastFCN achieved an average accuracy of 91.0% and average IoU of 0.84</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None/>
                      </a:pPr>
                      <a:r>
                        <a:rPr lang="en-US" sz="1600">
                          <a:solidFill>
                            <a:schemeClr val="dk1"/>
                          </a:solidFill>
                          <a:latin typeface="Calibri"/>
                          <a:ea typeface="Calibri"/>
                          <a:cs typeface="Calibri"/>
                          <a:sym typeface="Calibri"/>
                        </a:rPr>
                        <a:t>Segmentation errors: sharp edges, unbalanced class training, confusion between classes like "meadow" and "forest".</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1"/>
                  </a:ext>
                </a:extLst>
              </a:tr>
              <a:tr h="1656275">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2</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LULC Image Classification With Convolutional Neural  Network </a:t>
                      </a:r>
                      <a:r>
                        <a:rPr lang="en-US" sz="1600" b="1">
                          <a:latin typeface="Calibri"/>
                          <a:ea typeface="Calibri"/>
                          <a:cs typeface="Calibri"/>
                          <a:sym typeface="Calibri"/>
                        </a:rPr>
                        <a:t>[2]</a:t>
                      </a:r>
                      <a:endParaRPr sz="1600" b="1">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IEEE International Geoscience and Remote Sensing Symposium IGARSS(</a:t>
                      </a:r>
                      <a:r>
                        <a:rPr lang="en-US" sz="1600" b="1">
                          <a:solidFill>
                            <a:schemeClr val="dk1"/>
                          </a:solidFill>
                          <a:latin typeface="Calibri"/>
                          <a:ea typeface="Calibri"/>
                          <a:cs typeface="Calibri"/>
                          <a:sym typeface="Calibri"/>
                        </a:rPr>
                        <a:t>2021</a:t>
                      </a:r>
                      <a:r>
                        <a:rPr lang="en-US" sz="1600">
                          <a:solidFill>
                            <a:schemeClr val="dk1"/>
                          </a:solidFill>
                          <a:latin typeface="Calibri"/>
                          <a:ea typeface="Calibri"/>
                          <a:cs typeface="Calibri"/>
                          <a:sym typeface="Calibri"/>
                        </a:rPr>
                        <a:t>)</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Data augmentation techniques (rotation, flip, zoom, shearing, shifting) enhanced training samples.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The model exceeded the state-of-the-art with a 12.3% accuracy boost &amp; superior metrics.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Misclassifications occurred due to textural and spectral similarities, especially between Storage tanks and Buildings classes.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2"/>
                  </a:ext>
                </a:extLst>
              </a:tr>
              <a:tr h="1656275">
                <a:tc>
                  <a:txBody>
                    <a:bodyPr/>
                    <a:lstStyle/>
                    <a:p>
                      <a:pPr marL="0" lvl="0" indent="0" algn="l" rtl="0">
                        <a:spcBef>
                          <a:spcPts val="0"/>
                        </a:spcBef>
                        <a:spcAft>
                          <a:spcPts val="0"/>
                        </a:spcAft>
                        <a:buNone/>
                      </a:pPr>
                      <a:r>
                        <a:rPr lang="en-US" sz="1600">
                          <a:latin typeface="Calibri"/>
                          <a:ea typeface="Calibri"/>
                          <a:cs typeface="Calibri"/>
                          <a:sym typeface="Calibri"/>
                        </a:rPr>
                        <a:t>3</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Fusion of Sentinel-1 and Sentinel-2 images for classification of agricultural areas using a novel classification approach </a:t>
                      </a:r>
                      <a:r>
                        <a:rPr lang="en-US" sz="1600" b="1">
                          <a:solidFill>
                            <a:schemeClr val="dk1"/>
                          </a:solidFill>
                          <a:latin typeface="Calibri"/>
                          <a:ea typeface="Calibri"/>
                          <a:cs typeface="Calibri"/>
                          <a:sym typeface="Calibri"/>
                        </a:rPr>
                        <a:t>[3]</a:t>
                      </a:r>
                      <a:endParaRPr sz="1600" b="1">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IGARSS </a:t>
                      </a:r>
                      <a:r>
                        <a:rPr lang="en-US" sz="1600" b="1">
                          <a:latin typeface="Calibri"/>
                          <a:ea typeface="Calibri"/>
                          <a:cs typeface="Calibri"/>
                          <a:sym typeface="Calibri"/>
                        </a:rPr>
                        <a:t>2018 - 2018</a:t>
                      </a:r>
                      <a:r>
                        <a:rPr lang="en-US" sz="1600">
                          <a:latin typeface="Calibri"/>
                          <a:ea typeface="Calibri"/>
                          <a:cs typeface="Calibri"/>
                          <a:sym typeface="Calibri"/>
                        </a:rPr>
                        <a:t> IEEE International Geoscience and Remote Sensing Symposium</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Phenological Sequence Pattern method classified crops using dense seasonal image stacks.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PSP outperformed Random Forest for S1 and fused S2 images.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Cloud cover reduced S2 availability, affecting crop classification, especially for crops like spring barley.</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graphicFrame>
        <p:nvGraphicFramePr>
          <p:cNvPr id="221" name="Google Shape;221;g26cf02e4c88_1_24"/>
          <p:cNvGraphicFramePr/>
          <p:nvPr/>
        </p:nvGraphicFramePr>
        <p:xfrm>
          <a:off x="175038" y="88038"/>
          <a:ext cx="3000000" cy="3000000"/>
        </p:xfrm>
        <a:graphic>
          <a:graphicData uri="http://schemas.openxmlformats.org/drawingml/2006/table">
            <a:tbl>
              <a:tblPr>
                <a:noFill/>
                <a:tableStyleId>{B40C231C-82DE-4C48-B16D-E9066B124BBF}</a:tableStyleId>
              </a:tblPr>
              <a:tblGrid>
                <a:gridCol w="552450">
                  <a:extLst>
                    <a:ext uri="{9D8B030D-6E8A-4147-A177-3AD203B41FA5}">
                      <a16:colId xmlns:a16="http://schemas.microsoft.com/office/drawing/2014/main" val="20000"/>
                    </a:ext>
                  </a:extLst>
                </a:gridCol>
                <a:gridCol w="2092950">
                  <a:extLst>
                    <a:ext uri="{9D8B030D-6E8A-4147-A177-3AD203B41FA5}">
                      <a16:colId xmlns:a16="http://schemas.microsoft.com/office/drawing/2014/main" val="20001"/>
                    </a:ext>
                  </a:extLst>
                </a:gridCol>
                <a:gridCol w="2313950">
                  <a:extLst>
                    <a:ext uri="{9D8B030D-6E8A-4147-A177-3AD203B41FA5}">
                      <a16:colId xmlns:a16="http://schemas.microsoft.com/office/drawing/2014/main" val="20002"/>
                    </a:ext>
                  </a:extLst>
                </a:gridCol>
                <a:gridCol w="2341100">
                  <a:extLst>
                    <a:ext uri="{9D8B030D-6E8A-4147-A177-3AD203B41FA5}">
                      <a16:colId xmlns:a16="http://schemas.microsoft.com/office/drawing/2014/main" val="20003"/>
                    </a:ext>
                  </a:extLst>
                </a:gridCol>
                <a:gridCol w="2417125">
                  <a:extLst>
                    <a:ext uri="{9D8B030D-6E8A-4147-A177-3AD203B41FA5}">
                      <a16:colId xmlns:a16="http://schemas.microsoft.com/office/drawing/2014/main" val="20004"/>
                    </a:ext>
                  </a:extLst>
                </a:gridCol>
                <a:gridCol w="2196825">
                  <a:extLst>
                    <a:ext uri="{9D8B030D-6E8A-4147-A177-3AD203B41FA5}">
                      <a16:colId xmlns:a16="http://schemas.microsoft.com/office/drawing/2014/main" val="20005"/>
                    </a:ext>
                  </a:extLst>
                </a:gridCol>
              </a:tblGrid>
              <a:tr h="938175">
                <a:tc>
                  <a:txBody>
                    <a:bodyPr/>
                    <a:lstStyle/>
                    <a:p>
                      <a:pPr marL="0" lvl="0" indent="0" algn="just"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S.</a:t>
                      </a:r>
                      <a:endParaRPr sz="1600" b="1">
                        <a:solidFill>
                          <a:schemeClr val="lt1"/>
                        </a:solidFill>
                        <a:latin typeface="Calibri"/>
                        <a:ea typeface="Calibri"/>
                        <a:cs typeface="Calibri"/>
                        <a:sym typeface="Calibri"/>
                      </a:endParaRPr>
                    </a:p>
                    <a:p>
                      <a:pPr marL="0" lvl="0" indent="0" algn="just"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NO</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Paper Title</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[Cite]</a:t>
                      </a:r>
                      <a:endParaRPr sz="1600" b="1">
                        <a:solidFill>
                          <a:schemeClr val="lt1"/>
                        </a:solidFill>
                        <a:latin typeface="Calibri"/>
                        <a:ea typeface="Calibri"/>
                        <a:cs typeface="Calibri"/>
                        <a:sym typeface="Calibri"/>
                      </a:endParaRPr>
                    </a:p>
                    <a:p>
                      <a:pPr marL="0" lvl="0" indent="0" algn="ctr" rtl="0">
                        <a:spcBef>
                          <a:spcPts val="0"/>
                        </a:spcBef>
                        <a:spcAft>
                          <a:spcPts val="0"/>
                        </a:spcAft>
                        <a:buNone/>
                      </a:pP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Journal/</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Conference(Year)</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Technique Used</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Results</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Limitations</a:t>
                      </a:r>
                      <a:endParaRPr sz="1600" b="1">
                        <a:solidFill>
                          <a:schemeClr val="lt1"/>
                        </a:solidFill>
                        <a:latin typeface="Calibri"/>
                        <a:ea typeface="Calibri"/>
                        <a:cs typeface="Calibri"/>
                        <a:sym typeface="Calibri"/>
                      </a:endParaRPr>
                    </a:p>
                    <a:p>
                      <a:pPr marL="0" lvl="0" indent="0" algn="ctr" rtl="0">
                        <a:spcBef>
                          <a:spcPts val="0"/>
                        </a:spcBef>
                        <a:spcAft>
                          <a:spcPts val="0"/>
                        </a:spcAft>
                        <a:buNone/>
                      </a:pP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extLst>
                  <a:ext uri="{0D108BD9-81ED-4DB2-BD59-A6C34878D82A}">
                    <a16:rowId xmlns:a16="http://schemas.microsoft.com/office/drawing/2014/main" val="10000"/>
                  </a:ext>
                </a:extLst>
              </a:tr>
              <a:tr h="1531475">
                <a:tc>
                  <a:txBody>
                    <a:bodyPr/>
                    <a:lstStyle/>
                    <a:p>
                      <a:pPr marL="0" lvl="0" indent="0" algn="just"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4</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15000"/>
                        </a:lnSpc>
                        <a:spcBef>
                          <a:spcPts val="0"/>
                        </a:spcBef>
                        <a:spcAft>
                          <a:spcPts val="0"/>
                        </a:spcAft>
                        <a:buNone/>
                      </a:pPr>
                      <a:r>
                        <a:rPr lang="en-US" sz="1600">
                          <a:solidFill>
                            <a:schemeClr val="dk1"/>
                          </a:solidFill>
                          <a:latin typeface="Calibri"/>
                          <a:ea typeface="Calibri"/>
                          <a:cs typeface="Calibri"/>
                          <a:sym typeface="Calibri"/>
                        </a:rPr>
                        <a:t>A Multiclass Deep Learning Approach for LULC Classification of Multispectral Satellite Images </a:t>
                      </a:r>
                      <a:r>
                        <a:rPr lang="en-US" sz="1600" b="1">
                          <a:solidFill>
                            <a:schemeClr val="dk1"/>
                          </a:solidFill>
                          <a:latin typeface="Calibri"/>
                          <a:ea typeface="Calibri"/>
                          <a:cs typeface="Calibri"/>
                          <a:sym typeface="Calibri"/>
                        </a:rPr>
                        <a:t>[4]</a:t>
                      </a:r>
                      <a:endParaRPr sz="1600" b="1">
                        <a:solidFill>
                          <a:schemeClr val="dk1"/>
                        </a:solidFill>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IEEE India Geoscience and Remote Sensing Symposium (InGARSS)</a:t>
                      </a:r>
                      <a:endParaRPr sz="1600">
                        <a:solidFill>
                          <a:schemeClr val="dk1"/>
                        </a:solidFill>
                        <a:latin typeface="Avenir Next LT Pro"/>
                        <a:ea typeface="Avenir Next LT Pro"/>
                        <a:cs typeface="Avenir Next LT Pro"/>
                        <a:sym typeface="Avenir Next LT Pro"/>
                      </a:endParaRPr>
                    </a:p>
                    <a:p>
                      <a:pPr marL="0" lvl="0" indent="0" algn="l" rtl="0">
                        <a:spcBef>
                          <a:spcPts val="0"/>
                        </a:spcBef>
                        <a:spcAft>
                          <a:spcPts val="0"/>
                        </a:spcAft>
                        <a:buNone/>
                      </a:pPr>
                      <a:r>
                        <a:rPr lang="en-US" sz="1600"/>
                        <a:t>(</a:t>
                      </a:r>
                      <a:r>
                        <a:rPr lang="en-US" sz="1600" b="1"/>
                        <a:t>2020</a:t>
                      </a:r>
                      <a:r>
                        <a:rPr lang="en-US" sz="1600"/>
                        <a:t>)</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None/>
                      </a:pPr>
                      <a:r>
                        <a:rPr lang="en-US" sz="1600">
                          <a:latin typeface="Calibri"/>
                          <a:ea typeface="Calibri"/>
                          <a:cs typeface="Calibri"/>
                          <a:sym typeface="Calibri"/>
                        </a:rPr>
                        <a:t>The paper uses a modified SegNet for multispectral satellite image segmentation.</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None/>
                      </a:pPr>
                      <a:r>
                        <a:rPr lang="en-US" sz="1600">
                          <a:solidFill>
                            <a:schemeClr val="dk1"/>
                          </a:solidFill>
                          <a:latin typeface="Calibri"/>
                          <a:ea typeface="Calibri"/>
                          <a:cs typeface="Calibri"/>
                          <a:sym typeface="Calibri"/>
                        </a:rPr>
                        <a:t>Four major LULC classes - water, forests, crops, and built-up areas - classified with an average F1 score of 0.84.</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None/>
                      </a:pPr>
                      <a:r>
                        <a:rPr lang="en-US" sz="1600">
                          <a:solidFill>
                            <a:schemeClr val="dk1"/>
                          </a:solidFill>
                          <a:latin typeface="Calibri"/>
                          <a:ea typeface="Calibri"/>
                          <a:cs typeface="Calibri"/>
                          <a:sym typeface="Calibri"/>
                        </a:rPr>
                        <a:t>The study's focus on Mandya, Karnataka, India, may restrict its generalizability to other regions.</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1"/>
                  </a:ext>
                </a:extLst>
              </a:tr>
              <a:tr h="1970425">
                <a:tc>
                  <a:txBody>
                    <a:bodyPr/>
                    <a:lstStyle/>
                    <a:p>
                      <a:pPr marL="0" lvl="0" indent="0" algn="just"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5</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A Tile-Based Approach for the LULC Classification of Sentinel Image Using Deep Learning Techniques </a:t>
                      </a:r>
                      <a:r>
                        <a:rPr lang="en-US" sz="1600" b="1">
                          <a:solidFill>
                            <a:schemeClr val="dk1"/>
                          </a:solidFill>
                          <a:latin typeface="Calibri"/>
                          <a:ea typeface="Calibri"/>
                          <a:cs typeface="Calibri"/>
                          <a:sym typeface="Calibri"/>
                        </a:rPr>
                        <a:t>[5]</a:t>
                      </a:r>
                      <a:endParaRPr sz="1600" b="1">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 Presented at the International Conference for Advancement in Technology (ICONAT)</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a:t>
                      </a:r>
                      <a:r>
                        <a:rPr lang="en-US" sz="1600" b="1">
                          <a:solidFill>
                            <a:schemeClr val="dk1"/>
                          </a:solidFill>
                          <a:latin typeface="Calibri"/>
                          <a:ea typeface="Calibri"/>
                          <a:cs typeface="Calibri"/>
                          <a:sym typeface="Calibri"/>
                        </a:rPr>
                        <a:t>2022</a:t>
                      </a:r>
                      <a:r>
                        <a:rPr lang="en-US" sz="1600">
                          <a:solidFill>
                            <a:schemeClr val="dk1"/>
                          </a:solidFill>
                          <a:latin typeface="Calibri"/>
                          <a:ea typeface="Calibri"/>
                          <a:cs typeface="Calibri"/>
                          <a:sym typeface="Calibri"/>
                        </a:rPr>
                        <a:t>)</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Font typeface="Arial"/>
                        <a:buNone/>
                      </a:pP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None/>
                      </a:pPr>
                      <a:r>
                        <a:rPr lang="en-US" sz="1600">
                          <a:solidFill>
                            <a:schemeClr val="dk1"/>
                          </a:solidFill>
                          <a:latin typeface="Calibri"/>
                          <a:ea typeface="Calibri"/>
                          <a:cs typeface="Calibri"/>
                          <a:sym typeface="Calibri"/>
                        </a:rPr>
                        <a:t>Deep learning techniques, including ResNet50, VGG16, and DenseNet201, for Sentinel-2 land use classification.</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ResNet50 achieved the highest classification accuracy of 98.47% on the test data.</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None/>
                      </a:pPr>
                      <a:r>
                        <a:rPr lang="en-US" sz="1600">
                          <a:solidFill>
                            <a:schemeClr val="dk1"/>
                          </a:solidFill>
                          <a:latin typeface="Calibri"/>
                          <a:ea typeface="Calibri"/>
                          <a:cs typeface="Calibri"/>
                          <a:sym typeface="Calibri"/>
                        </a:rPr>
                        <a:t>DenseNet201 achieved an accuracy of 90.23%.</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solidFill>
                            <a:schemeClr val="dk1"/>
                          </a:solidFill>
                          <a:latin typeface="Calibri"/>
                          <a:ea typeface="Calibri"/>
                          <a:cs typeface="Calibri"/>
                          <a:sym typeface="Calibri"/>
                        </a:rPr>
                        <a:t>Manual labeling by domain experts in dataset creation may introduce subjective biases and may not be scalable for large-scale mapping projects.</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2"/>
                  </a:ext>
                </a:extLst>
              </a:tr>
              <a:tr h="2212425">
                <a:tc>
                  <a:txBody>
                    <a:bodyPr/>
                    <a:lstStyle/>
                    <a:p>
                      <a:pPr marL="0" lvl="0" indent="0" algn="just" rtl="0">
                        <a:lnSpc>
                          <a:spcPct val="107000"/>
                        </a:lnSpc>
                        <a:spcBef>
                          <a:spcPts val="0"/>
                        </a:spcBef>
                        <a:spcAft>
                          <a:spcPts val="0"/>
                        </a:spcAft>
                        <a:buNone/>
                      </a:pPr>
                      <a:r>
                        <a:rPr lang="en-US" sz="1600">
                          <a:solidFill>
                            <a:schemeClr val="dk1"/>
                          </a:solidFill>
                          <a:latin typeface="Calibri"/>
                          <a:ea typeface="Calibri"/>
                          <a:cs typeface="Calibri"/>
                          <a:sym typeface="Calibri"/>
                        </a:rPr>
                        <a:t>6</a:t>
                      </a: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From Supervised to Unsupervised Learning for Land Cover Analysis of Sentinel-2 Multispectral Images</a:t>
                      </a:r>
                      <a:endParaRPr sz="1600">
                        <a:solidFill>
                          <a:schemeClr val="dk1"/>
                        </a:solidFill>
                        <a:latin typeface="Calibri"/>
                        <a:ea typeface="Calibri"/>
                        <a:cs typeface="Calibri"/>
                        <a:sym typeface="Calibri"/>
                      </a:endParaRPr>
                    </a:p>
                    <a:p>
                      <a:pPr marL="0" lvl="0" indent="0" algn="l" rtl="0">
                        <a:spcBef>
                          <a:spcPts val="0"/>
                        </a:spcBef>
                        <a:spcAft>
                          <a:spcPts val="0"/>
                        </a:spcAft>
                        <a:buNone/>
                      </a:pPr>
                      <a:r>
                        <a:rPr lang="en-US" sz="1500" b="1">
                          <a:latin typeface="Calibri"/>
                          <a:ea typeface="Calibri"/>
                          <a:cs typeface="Calibri"/>
                          <a:sym typeface="Calibri"/>
                        </a:rPr>
                        <a:t>[6]</a:t>
                      </a:r>
                      <a:endParaRPr sz="1500" b="1">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GARSS </a:t>
                      </a:r>
                      <a:r>
                        <a:rPr lang="en-US" sz="1600" b="1">
                          <a:solidFill>
                            <a:schemeClr val="dk1"/>
                          </a:solidFill>
                          <a:latin typeface="Calibri"/>
                          <a:ea typeface="Calibri"/>
                          <a:cs typeface="Calibri"/>
                          <a:sym typeface="Calibri"/>
                        </a:rPr>
                        <a:t>2020 - 2020</a:t>
                      </a:r>
                      <a:r>
                        <a:rPr lang="en-US" sz="1600">
                          <a:solidFill>
                            <a:schemeClr val="dk1"/>
                          </a:solidFill>
                          <a:latin typeface="Calibri"/>
                          <a:ea typeface="Calibri"/>
                          <a:cs typeface="Calibri"/>
                          <a:sym typeface="Calibri"/>
                        </a:rPr>
                        <a:t> IEEE International Geoscience and Remote Sensing Symposium .</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latin typeface="Calibri"/>
                          <a:ea typeface="Calibri"/>
                          <a:cs typeface="Calibri"/>
                          <a:sym typeface="Calibri"/>
                        </a:rPr>
                        <a:t>CNN architecture,</a:t>
                      </a:r>
                      <a:endParaRPr sz="1600">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latin typeface="Calibri"/>
                          <a:ea typeface="Calibri"/>
                          <a:cs typeface="Calibri"/>
                          <a:sym typeface="Calibri"/>
                        </a:rPr>
                        <a:t>Unsupervised land cover classification,</a:t>
                      </a:r>
                      <a:endParaRPr sz="1600">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latin typeface="Calibri"/>
                          <a:ea typeface="Calibri"/>
                          <a:cs typeface="Calibri"/>
                          <a:sym typeface="Calibri"/>
                        </a:rPr>
                        <a:t>Band combination for feature extraction from Sentinel-2</a:t>
                      </a:r>
                      <a:endParaRPr sz="1600">
                        <a:latin typeface="Calibri"/>
                        <a:ea typeface="Calibri"/>
                        <a:cs typeface="Calibri"/>
                        <a:sym typeface="Calibri"/>
                      </a:endParaRPr>
                    </a:p>
                    <a:p>
                      <a:pPr marL="0" lvl="0" indent="0" algn="l" rtl="0">
                        <a:lnSpc>
                          <a:spcPct val="107000"/>
                        </a:lnSpc>
                        <a:spcBef>
                          <a:spcPts val="0"/>
                        </a:spcBef>
                        <a:spcAft>
                          <a:spcPts val="0"/>
                        </a:spcAft>
                        <a:buNone/>
                      </a:pPr>
                      <a:endParaRPr sz="1600"/>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CNN architecture,</a:t>
                      </a:r>
                      <a:endParaRPr sz="160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Transfer learning from pre-trained hyperspectral model</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solidFill>
                          <a:schemeClr val="dk1"/>
                        </a:solidFill>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15000"/>
                        </a:lnSpc>
                        <a:spcBef>
                          <a:spcPts val="0"/>
                        </a:spcBef>
                        <a:spcAft>
                          <a:spcPts val="0"/>
                        </a:spcAft>
                        <a:buNone/>
                      </a:pPr>
                      <a:r>
                        <a:rPr lang="en-US" sz="1600">
                          <a:latin typeface="Calibri"/>
                          <a:ea typeface="Calibri"/>
                          <a:cs typeface="Calibri"/>
                          <a:sym typeface="Calibri"/>
                        </a:rPr>
                        <a:t>Limited discussion on scalability and generalization across diverse regions or land cover types.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graphicFrame>
        <p:nvGraphicFramePr>
          <p:cNvPr id="226" name="Google Shape;226;g26cf151c73f_0_14"/>
          <p:cNvGraphicFramePr/>
          <p:nvPr/>
        </p:nvGraphicFramePr>
        <p:xfrm>
          <a:off x="280850" y="272300"/>
          <a:ext cx="3000000" cy="3000000"/>
        </p:xfrm>
        <a:graphic>
          <a:graphicData uri="http://schemas.openxmlformats.org/drawingml/2006/table">
            <a:tbl>
              <a:tblPr>
                <a:noFill/>
                <a:tableStyleId>{B40C231C-82DE-4C48-B16D-E9066B124BBF}</a:tableStyleId>
              </a:tblPr>
              <a:tblGrid>
                <a:gridCol w="760450">
                  <a:extLst>
                    <a:ext uri="{9D8B030D-6E8A-4147-A177-3AD203B41FA5}">
                      <a16:colId xmlns:a16="http://schemas.microsoft.com/office/drawing/2014/main" val="20000"/>
                    </a:ext>
                  </a:extLst>
                </a:gridCol>
                <a:gridCol w="2146200">
                  <a:extLst>
                    <a:ext uri="{9D8B030D-6E8A-4147-A177-3AD203B41FA5}">
                      <a16:colId xmlns:a16="http://schemas.microsoft.com/office/drawing/2014/main" val="20001"/>
                    </a:ext>
                  </a:extLst>
                </a:gridCol>
                <a:gridCol w="2444250">
                  <a:extLst>
                    <a:ext uri="{9D8B030D-6E8A-4147-A177-3AD203B41FA5}">
                      <a16:colId xmlns:a16="http://schemas.microsoft.com/office/drawing/2014/main" val="20002"/>
                    </a:ext>
                  </a:extLst>
                </a:gridCol>
                <a:gridCol w="2093000">
                  <a:extLst>
                    <a:ext uri="{9D8B030D-6E8A-4147-A177-3AD203B41FA5}">
                      <a16:colId xmlns:a16="http://schemas.microsoft.com/office/drawing/2014/main" val="20003"/>
                    </a:ext>
                  </a:extLst>
                </a:gridCol>
                <a:gridCol w="1857625">
                  <a:extLst>
                    <a:ext uri="{9D8B030D-6E8A-4147-A177-3AD203B41FA5}">
                      <a16:colId xmlns:a16="http://schemas.microsoft.com/office/drawing/2014/main" val="20004"/>
                    </a:ext>
                  </a:extLst>
                </a:gridCol>
                <a:gridCol w="2328925">
                  <a:extLst>
                    <a:ext uri="{9D8B030D-6E8A-4147-A177-3AD203B41FA5}">
                      <a16:colId xmlns:a16="http://schemas.microsoft.com/office/drawing/2014/main" val="20005"/>
                    </a:ext>
                  </a:extLst>
                </a:gridCol>
              </a:tblGrid>
              <a:tr h="1019725">
                <a:tc>
                  <a:txBody>
                    <a:bodyPr/>
                    <a:lstStyle/>
                    <a:p>
                      <a:pPr marL="0" lvl="0" indent="0" algn="l"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S.NO</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Paper Title</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[Cite]</a:t>
                      </a:r>
                      <a:endParaRPr sz="1600" b="1">
                        <a:solidFill>
                          <a:schemeClr val="lt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Journal/</a:t>
                      </a:r>
                      <a:endParaRPr sz="1600" b="1">
                        <a:solidFill>
                          <a:schemeClr val="lt1"/>
                        </a:solidFill>
                        <a:latin typeface="Calibri"/>
                        <a:ea typeface="Calibri"/>
                        <a:cs typeface="Calibri"/>
                        <a:sym typeface="Calibri"/>
                      </a:endParaRPr>
                    </a:p>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Conference(Year)</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Technique Used</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Results</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tc>
                  <a:txBody>
                    <a:bodyPr/>
                    <a:lstStyle/>
                    <a:p>
                      <a:pPr marL="0" lvl="0" indent="0" algn="ctr" rtl="0">
                        <a:lnSpc>
                          <a:spcPct val="107000"/>
                        </a:lnSpc>
                        <a:spcBef>
                          <a:spcPts val="0"/>
                        </a:spcBef>
                        <a:spcAft>
                          <a:spcPts val="0"/>
                        </a:spcAft>
                        <a:buClr>
                          <a:schemeClr val="dk1"/>
                        </a:buClr>
                        <a:buFont typeface="Arial"/>
                        <a:buNone/>
                      </a:pPr>
                      <a:r>
                        <a:rPr lang="en-US" sz="1600" b="1">
                          <a:solidFill>
                            <a:schemeClr val="lt1"/>
                          </a:solidFill>
                          <a:latin typeface="Calibri"/>
                          <a:ea typeface="Calibri"/>
                          <a:cs typeface="Calibri"/>
                          <a:sym typeface="Calibri"/>
                        </a:rPr>
                        <a:t>Limitations</a:t>
                      </a:r>
                      <a:endParaRPr sz="1600" b="1">
                        <a:solidFill>
                          <a:schemeClr val="lt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45818E"/>
                    </a:solidFill>
                  </a:tcPr>
                </a:tc>
                <a:extLst>
                  <a:ext uri="{0D108BD9-81ED-4DB2-BD59-A6C34878D82A}">
                    <a16:rowId xmlns:a16="http://schemas.microsoft.com/office/drawing/2014/main" val="10000"/>
                  </a:ext>
                </a:extLst>
              </a:tr>
              <a:tr h="2733500">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7</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Best Accuracy Land Use/Land Cover (LULC)</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Classification to Derive Crop Types Using</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Multitemporal, Multisensor, and Multi-Polarization</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SAR Satellite Images</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Font typeface="Arial"/>
                        <a:buNone/>
                      </a:pPr>
                      <a:r>
                        <a:rPr lang="en-US" sz="1600" b="1">
                          <a:solidFill>
                            <a:schemeClr val="dk1"/>
                          </a:solidFill>
                          <a:latin typeface="Calibri"/>
                          <a:ea typeface="Calibri"/>
                          <a:cs typeface="Calibri"/>
                          <a:sym typeface="Calibri"/>
                        </a:rPr>
                        <a:t>[7]</a:t>
                      </a:r>
                      <a:endParaRPr sz="1600" b="1">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rgbClr val="222222"/>
                          </a:solidFill>
                          <a:latin typeface="Calibri"/>
                          <a:ea typeface="Calibri"/>
                          <a:cs typeface="Calibri"/>
                          <a:sym typeface="Calibri"/>
                        </a:rPr>
                        <a:t>Foody, G.M. Status of land cover classification accuracy assessment. Remote Sens. Environ. (</a:t>
                      </a:r>
                      <a:r>
                        <a:rPr lang="en-US" sz="1600" b="1">
                          <a:solidFill>
                            <a:srgbClr val="222222"/>
                          </a:solidFill>
                          <a:latin typeface="Calibri"/>
                          <a:ea typeface="Calibri"/>
                          <a:cs typeface="Calibri"/>
                          <a:sym typeface="Calibri"/>
                        </a:rPr>
                        <a:t>2002</a:t>
                      </a:r>
                      <a:r>
                        <a:rPr lang="en-US" sz="1600">
                          <a:solidFill>
                            <a:srgbClr val="222222"/>
                          </a:solidFill>
                          <a:latin typeface="Calibri"/>
                          <a:ea typeface="Calibri"/>
                          <a:cs typeface="Calibri"/>
                          <a:sym typeface="Calibri"/>
                        </a:rPr>
                        <a:t>)</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Maximum Likelihood and Random Forest classifiers for LULC classifications</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Font typeface="Arial"/>
                        <a:buNone/>
                      </a:pPr>
                      <a:r>
                        <a:rPr lang="en-US" sz="1600">
                          <a:solidFill>
                            <a:schemeClr val="dk1"/>
                          </a:solidFill>
                          <a:latin typeface="Calibri"/>
                          <a:ea typeface="Calibri"/>
                          <a:cs typeface="Calibri"/>
                          <a:sym typeface="Calibri"/>
                        </a:rPr>
                        <a:t>Highly accurate LULC maps with up to 8m resolution was achieved with improved crop classification accuracy</a:t>
                      </a:r>
                      <a:endParaRPr sz="1600">
                        <a:solidFill>
                          <a:schemeClr val="dk1"/>
                        </a:solidFill>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lnSpc>
                          <a:spcPct val="107000"/>
                        </a:lnSpc>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Cloud cover limited optical image use</a:t>
                      </a: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Clr>
                          <a:schemeClr val="dk1"/>
                        </a:buClr>
                        <a:buSzPts val="1100"/>
                        <a:buFont typeface="Arial"/>
                        <a:buNone/>
                      </a:pPr>
                      <a:endParaRPr sz="1600">
                        <a:solidFill>
                          <a:schemeClr val="dk1"/>
                        </a:solidFill>
                        <a:latin typeface="Calibri"/>
                        <a:ea typeface="Calibri"/>
                        <a:cs typeface="Calibri"/>
                        <a:sym typeface="Calibri"/>
                      </a:endParaRPr>
                    </a:p>
                    <a:p>
                      <a:pPr marL="0" lvl="0" indent="0" algn="l" rtl="0">
                        <a:lnSpc>
                          <a:spcPct val="107000"/>
                        </a:lnSpc>
                        <a:spcBef>
                          <a:spcPts val="0"/>
                        </a:spcBef>
                        <a:spcAft>
                          <a:spcPts val="0"/>
                        </a:spcAft>
                        <a:buNone/>
                      </a:pPr>
                      <a:endParaRPr sz="1600">
                        <a:solidFill>
                          <a:schemeClr val="dk1"/>
                        </a:solidFill>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1"/>
                  </a:ext>
                </a:extLst>
              </a:tr>
              <a:tr h="2661175">
                <a:tc>
                  <a:txBody>
                    <a:bodyPr/>
                    <a:lstStyle/>
                    <a:p>
                      <a:pPr marL="0" lvl="0" indent="0" algn="l" rtl="0">
                        <a:spcBef>
                          <a:spcPts val="0"/>
                        </a:spcBef>
                        <a:spcAft>
                          <a:spcPts val="0"/>
                        </a:spcAft>
                        <a:buNone/>
                      </a:pPr>
                      <a:r>
                        <a:rPr lang="en-US" sz="1600">
                          <a:latin typeface="Calibri"/>
                          <a:ea typeface="Calibri"/>
                          <a:cs typeface="Calibri"/>
                          <a:sym typeface="Calibri"/>
                        </a:rPr>
                        <a:t>8</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Clr>
                          <a:schemeClr val="dk1"/>
                        </a:buClr>
                        <a:buSzPts val="1100"/>
                        <a:buFont typeface="Arial"/>
                        <a:buNone/>
                      </a:pPr>
                      <a:r>
                        <a:rPr lang="en-US" sz="1600">
                          <a:latin typeface="Calibri"/>
                          <a:ea typeface="Calibri"/>
                          <a:cs typeface="Calibri"/>
                          <a:sym typeface="Calibri"/>
                        </a:rPr>
                        <a:t>Deep Learning Methods for Land Cover and Land </a:t>
                      </a:r>
                      <a:endParaRPr sz="16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600">
                          <a:latin typeface="Calibri"/>
                          <a:ea typeface="Calibri"/>
                          <a:cs typeface="Calibri"/>
                          <a:sym typeface="Calibri"/>
                        </a:rPr>
                        <a:t>Use Classification in Remote Sensing </a:t>
                      </a:r>
                      <a:r>
                        <a:rPr lang="en-US" sz="1600" b="1">
                          <a:latin typeface="Calibri"/>
                          <a:ea typeface="Calibri"/>
                          <a:cs typeface="Calibri"/>
                          <a:sym typeface="Calibri"/>
                        </a:rPr>
                        <a:t>[8]</a:t>
                      </a:r>
                      <a:endParaRPr sz="1600" b="1">
                        <a:latin typeface="Calibri"/>
                        <a:ea typeface="Calibri"/>
                        <a:cs typeface="Calibri"/>
                        <a:sym typeface="Calibri"/>
                      </a:endParaRPr>
                    </a:p>
                    <a:p>
                      <a:pPr marL="0" lvl="0" indent="0" algn="l" rtl="0">
                        <a:spcBef>
                          <a:spcPts val="0"/>
                        </a:spcBef>
                        <a:spcAft>
                          <a:spcPts val="0"/>
                        </a:spcAft>
                        <a:buNone/>
                      </a:pP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Clr>
                          <a:schemeClr val="dk1"/>
                        </a:buClr>
                        <a:buSzPts val="1100"/>
                        <a:buFont typeface="Arial"/>
                        <a:buNone/>
                      </a:pPr>
                      <a:r>
                        <a:rPr lang="en-US" sz="1600">
                          <a:latin typeface="Calibri"/>
                          <a:ea typeface="Calibri"/>
                          <a:cs typeface="Calibri"/>
                          <a:sym typeface="Calibri"/>
                        </a:rPr>
                        <a:t>A. Hamida, A. Benoit, P. Lambert, and C. Amar, “3-D Deep Learning </a:t>
                      </a:r>
                      <a:endParaRPr sz="16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600">
                          <a:latin typeface="Calibri"/>
                          <a:ea typeface="Calibri"/>
                          <a:cs typeface="Calibri"/>
                          <a:sym typeface="Calibri"/>
                        </a:rPr>
                        <a:t>Approach for Remote Sensing Image Classification,” IEEE Trans. </a:t>
                      </a:r>
                      <a:endParaRPr sz="16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r>
                        <a:rPr lang="en-US" sz="1600">
                          <a:latin typeface="Calibri"/>
                          <a:ea typeface="Calibri"/>
                          <a:cs typeface="Calibri"/>
                          <a:sym typeface="Calibri"/>
                        </a:rPr>
                        <a:t>Geosci. Remote Sens., vol. 56, no. 8, pp. 4420–4434, (</a:t>
                      </a:r>
                      <a:r>
                        <a:rPr lang="en-US" sz="1600" b="1">
                          <a:latin typeface="Calibri"/>
                          <a:ea typeface="Calibri"/>
                          <a:cs typeface="Calibri"/>
                          <a:sym typeface="Calibri"/>
                        </a:rPr>
                        <a:t>2018</a:t>
                      </a:r>
                      <a:r>
                        <a:rPr lang="en-US" sz="1600">
                          <a:latin typeface="Calibri"/>
                          <a:ea typeface="Calibri"/>
                          <a:cs typeface="Calibri"/>
                          <a:sym typeface="Calibri"/>
                        </a:rPr>
                        <a:t>)</a:t>
                      </a:r>
                      <a:endParaRPr sz="1600">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 Advanced DL methods such as CNN, GAN, RNN are utilized for land cover classification</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Clr>
                          <a:schemeClr val="dk1"/>
                        </a:buClr>
                        <a:buSzPts val="1100"/>
                        <a:buFont typeface="Arial"/>
                        <a:buNone/>
                      </a:pPr>
                      <a:r>
                        <a:rPr lang="en-US" sz="1600">
                          <a:solidFill>
                            <a:schemeClr val="dk1"/>
                          </a:solidFill>
                          <a:latin typeface="Calibri"/>
                          <a:ea typeface="Calibri"/>
                          <a:cs typeface="Calibri"/>
                          <a:sym typeface="Calibri"/>
                        </a:rPr>
                        <a:t>DL methods show high accuracy for LCLU classification in RS imagery</a:t>
                      </a:r>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tc>
                  <a:txBody>
                    <a:bodyPr/>
                    <a:lstStyle/>
                    <a:p>
                      <a:pPr marL="0" lvl="0" indent="0" algn="l" rtl="0">
                        <a:spcBef>
                          <a:spcPts val="0"/>
                        </a:spcBef>
                        <a:spcAft>
                          <a:spcPts val="0"/>
                        </a:spcAft>
                        <a:buNone/>
                      </a:pPr>
                      <a:r>
                        <a:rPr lang="en-US" sz="1600">
                          <a:latin typeface="Calibri"/>
                          <a:ea typeface="Calibri"/>
                          <a:cs typeface="Calibri"/>
                          <a:sym typeface="Calibri"/>
                        </a:rPr>
                        <a:t>Limited data availability, model complexity, and training time constraints in deep learning research.</a:t>
                      </a:r>
                      <a:endParaRPr sz="1600">
                        <a:latin typeface="Calibri"/>
                        <a:ea typeface="Calibri"/>
                        <a:cs typeface="Calibri"/>
                        <a:sym typeface="Calibri"/>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A2C4C9"/>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30"/>
        <p:cNvGrpSpPr/>
        <p:nvPr/>
      </p:nvGrpSpPr>
      <p:grpSpPr>
        <a:xfrm>
          <a:off x="0" y="0"/>
          <a:ext cx="0" cy="0"/>
          <a:chOff x="0" y="0"/>
          <a:chExt cx="0" cy="0"/>
        </a:xfrm>
      </p:grpSpPr>
      <p:grpSp>
        <p:nvGrpSpPr>
          <p:cNvPr id="231" name="Google Shape;231;p7"/>
          <p:cNvGrpSpPr/>
          <p:nvPr/>
        </p:nvGrpSpPr>
        <p:grpSpPr>
          <a:xfrm>
            <a:off x="363888" y="5322560"/>
            <a:ext cx="1030305" cy="1030305"/>
            <a:chOff x="10240859" y="1436639"/>
            <a:chExt cx="1030305" cy="1030305"/>
          </a:xfrm>
        </p:grpSpPr>
        <p:sp>
          <p:nvSpPr>
            <p:cNvPr id="232" name="Google Shape;232;p7"/>
            <p:cNvSpPr/>
            <p:nvPr/>
          </p:nvSpPr>
          <p:spPr>
            <a:xfrm rot="-8100000">
              <a:off x="10268976" y="1743588"/>
              <a:ext cx="926985" cy="463493"/>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33" name="Google Shape;233;p7"/>
            <p:cNvSpPr/>
            <p:nvPr/>
          </p:nvSpPr>
          <p:spPr>
            <a:xfrm rot="-2700000">
              <a:off x="11115555" y="1939340"/>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34" name="Google Shape;234;p7"/>
            <p:cNvSpPr/>
            <p:nvPr/>
          </p:nvSpPr>
          <p:spPr>
            <a:xfrm rot="-2700000">
              <a:off x="10625042" y="1448827"/>
              <a:ext cx="53549" cy="233295"/>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35" name="Google Shape;235;p7"/>
            <p:cNvSpPr/>
            <p:nvPr/>
          </p:nvSpPr>
          <p:spPr>
            <a:xfrm rot="-8100000">
              <a:off x="10292519" y="1686748"/>
              <a:ext cx="926985" cy="530086"/>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2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236" name="Google Shape;236;p7"/>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37" name="Google Shape;237;p7"/>
          <p:cNvSpPr txBox="1">
            <a:spLocks noGrp="1"/>
          </p:cNvSpPr>
          <p:nvPr>
            <p:ph type="title"/>
          </p:nvPr>
        </p:nvSpPr>
        <p:spPr>
          <a:xfrm>
            <a:off x="281162" y="2202338"/>
            <a:ext cx="5437200" cy="1333200"/>
          </a:xfrm>
          <a:prstGeom prst="rect">
            <a:avLst/>
          </a:prstGeom>
          <a:noFill/>
          <a:ln>
            <a:noFill/>
          </a:ln>
        </p:spPr>
        <p:txBody>
          <a:bodyPr spcFirstLastPara="1" wrap="square" lIns="0" tIns="0" rIns="0" bIns="0" anchor="t" anchorCtr="0">
            <a:normAutofit/>
          </a:bodyPr>
          <a:lstStyle/>
          <a:p>
            <a:pPr marL="0" lvl="0" indent="0" algn="l" rtl="0">
              <a:lnSpc>
                <a:spcPct val="90000"/>
              </a:lnSpc>
              <a:spcBef>
                <a:spcPts val="0"/>
              </a:spcBef>
              <a:spcAft>
                <a:spcPts val="0"/>
              </a:spcAft>
              <a:buClr>
                <a:schemeClr val="lt1"/>
              </a:buClr>
              <a:buSzPts val="4400"/>
              <a:buFont typeface="Avenir"/>
              <a:buNone/>
            </a:pPr>
            <a:r>
              <a:rPr lang="en-US" sz="4600"/>
              <a:t>Problem Statement and Objective:</a:t>
            </a:r>
            <a:endParaRPr sz="3400"/>
          </a:p>
        </p:txBody>
      </p:sp>
      <p:grpSp>
        <p:nvGrpSpPr>
          <p:cNvPr id="238" name="Google Shape;238;p7"/>
          <p:cNvGrpSpPr/>
          <p:nvPr/>
        </p:nvGrpSpPr>
        <p:grpSpPr>
          <a:xfrm>
            <a:off x="826896" y="1851938"/>
            <a:ext cx="897877" cy="934082"/>
            <a:chOff x="5129684" y="1232940"/>
            <a:chExt cx="897877" cy="934082"/>
          </a:xfrm>
        </p:grpSpPr>
        <p:sp>
          <p:nvSpPr>
            <p:cNvPr id="239" name="Google Shape;239;p7"/>
            <p:cNvSpPr/>
            <p:nvPr/>
          </p:nvSpPr>
          <p:spPr>
            <a:xfrm rot="1800000">
              <a:off x="5356930" y="1363788"/>
              <a:ext cx="621086" cy="364601"/>
            </a:xfrm>
            <a:custGeom>
              <a:avLst/>
              <a:gdLst/>
              <a:ahLst/>
              <a:cxnLst/>
              <a:rect l="l" t="t" r="r" b="b"/>
              <a:pathLst>
                <a:path w="540" h="317" extrusionOk="0">
                  <a:moveTo>
                    <a:pt x="266" y="0"/>
                  </a:moveTo>
                  <a:lnTo>
                    <a:pt x="0" y="158"/>
                  </a:lnTo>
                  <a:lnTo>
                    <a:pt x="266" y="317"/>
                  </a:lnTo>
                  <a:lnTo>
                    <a:pt x="540" y="158"/>
                  </a:lnTo>
                  <a:lnTo>
                    <a:pt x="266" y="0"/>
                  </a:lnTo>
                  <a:close/>
                </a:path>
              </a:pathLst>
            </a:custGeom>
            <a:gradFill>
              <a:gsLst>
                <a:gs pos="0">
                  <a:srgbClr val="554B30">
                    <a:alpha val="20000"/>
                  </a:srgbClr>
                </a:gs>
                <a:gs pos="20000">
                  <a:srgbClr val="554B30">
                    <a:alpha val="20000"/>
                  </a:srgbClr>
                </a:gs>
                <a:gs pos="100000">
                  <a:srgbClr val="E8B3B8">
                    <a:alpha val="2000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40" name="Google Shape;240;p7"/>
            <p:cNvSpPr/>
            <p:nvPr/>
          </p:nvSpPr>
          <p:spPr>
            <a:xfrm rot="1800000">
              <a:off x="5243759" y="1430747"/>
              <a:ext cx="305942" cy="538275"/>
            </a:xfrm>
            <a:custGeom>
              <a:avLst/>
              <a:gdLst/>
              <a:ahLst/>
              <a:cxnLst/>
              <a:rect l="l" t="t" r="r" b="b"/>
              <a:pathLst>
                <a:path w="266" h="468" extrusionOk="0">
                  <a:moveTo>
                    <a:pt x="266" y="468"/>
                  </a:moveTo>
                  <a:lnTo>
                    <a:pt x="0" y="310"/>
                  </a:lnTo>
                  <a:lnTo>
                    <a:pt x="0" y="310"/>
                  </a:lnTo>
                  <a:lnTo>
                    <a:pt x="0" y="0"/>
                  </a:lnTo>
                  <a:lnTo>
                    <a:pt x="0" y="0"/>
                  </a:lnTo>
                  <a:lnTo>
                    <a:pt x="266" y="159"/>
                  </a:lnTo>
                  <a:lnTo>
                    <a:pt x="266" y="468"/>
                  </a:lnTo>
                  <a:close/>
                </a:path>
              </a:pathLst>
            </a:custGeom>
            <a:gradFill>
              <a:gsLst>
                <a:gs pos="0">
                  <a:srgbClr val="554B30">
                    <a:alpha val="20000"/>
                  </a:srgbClr>
                </a:gs>
                <a:gs pos="20000">
                  <a:srgbClr val="554B30">
                    <a:alpha val="20000"/>
                  </a:srgbClr>
                </a:gs>
                <a:gs pos="100000">
                  <a:srgbClr val="E8B3B8">
                    <a:alpha val="20000"/>
                  </a:srgbClr>
                </a:gs>
              </a:gsLst>
              <a:lin ang="19799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41" name="Google Shape;241;p7"/>
            <p:cNvSpPr/>
            <p:nvPr/>
          </p:nvSpPr>
          <p:spPr>
            <a:xfrm rot="1800000">
              <a:off x="5508097" y="1586019"/>
              <a:ext cx="315144" cy="538275"/>
            </a:xfrm>
            <a:custGeom>
              <a:avLst/>
              <a:gdLst/>
              <a:ahLst/>
              <a:cxnLst/>
              <a:rect l="l" t="t" r="r" b="b"/>
              <a:pathLst>
                <a:path w="274" h="468" extrusionOk="0">
                  <a:moveTo>
                    <a:pt x="274" y="0"/>
                  </a:moveTo>
                  <a:lnTo>
                    <a:pt x="274" y="310"/>
                  </a:lnTo>
                  <a:lnTo>
                    <a:pt x="274" y="310"/>
                  </a:lnTo>
                  <a:lnTo>
                    <a:pt x="0" y="468"/>
                  </a:lnTo>
                  <a:lnTo>
                    <a:pt x="0" y="159"/>
                  </a:lnTo>
                  <a:lnTo>
                    <a:pt x="274" y="0"/>
                  </a:lnTo>
                  <a:lnTo>
                    <a:pt x="274" y="0"/>
                  </a:lnTo>
                  <a:close/>
                </a:path>
              </a:pathLst>
            </a:custGeom>
            <a:gradFill>
              <a:gsLst>
                <a:gs pos="0">
                  <a:srgbClr val="554B30">
                    <a:alpha val="20000"/>
                  </a:srgbClr>
                </a:gs>
                <a:gs pos="20000">
                  <a:srgbClr val="554B30">
                    <a:alpha val="20000"/>
                  </a:srgbClr>
                </a:gs>
                <a:gs pos="100000">
                  <a:srgbClr val="E8B3B8">
                    <a:alpha val="20000"/>
                  </a:srgbClr>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242" name="Google Shape;242;p7"/>
          <p:cNvSpPr/>
          <p:nvPr/>
        </p:nvSpPr>
        <p:spPr>
          <a:xfrm>
            <a:off x="6208925" y="166488"/>
            <a:ext cx="5437200" cy="4305000"/>
          </a:xfrm>
          <a:prstGeom prst="roundRect">
            <a:avLst>
              <a:gd name="adj" fmla="val 16667"/>
            </a:avLst>
          </a:prstGeom>
          <a:solidFill>
            <a:srgbClr val="B3A27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43" name="Google Shape;243;p7"/>
          <p:cNvSpPr txBox="1"/>
          <p:nvPr/>
        </p:nvSpPr>
        <p:spPr>
          <a:xfrm>
            <a:off x="6623825" y="265650"/>
            <a:ext cx="4757100" cy="334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50" b="1">
                <a:solidFill>
                  <a:schemeClr val="dk1"/>
                </a:solidFill>
                <a:latin typeface="Avenir"/>
                <a:ea typeface="Avenir"/>
                <a:cs typeface="Avenir"/>
                <a:sym typeface="Avenir"/>
              </a:rPr>
              <a:t>Problem Statement:</a:t>
            </a:r>
            <a:endParaRPr sz="1950" b="1">
              <a:solidFill>
                <a:schemeClr val="dk1"/>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sz="1750">
              <a:solidFill>
                <a:schemeClr val="lt1"/>
              </a:solidFill>
              <a:latin typeface="Avenir"/>
              <a:ea typeface="Avenir"/>
              <a:cs typeface="Avenir"/>
              <a:sym typeface="Avenir"/>
            </a:endParaRPr>
          </a:p>
          <a:p>
            <a:pPr marL="457200" lvl="0" indent="-339725" algn="l" rtl="0">
              <a:spcBef>
                <a:spcPts val="0"/>
              </a:spcBef>
              <a:spcAft>
                <a:spcPts val="0"/>
              </a:spcAft>
              <a:buClr>
                <a:schemeClr val="lt1"/>
              </a:buClr>
              <a:buSzPts val="1750"/>
              <a:buFont typeface="Avenir"/>
              <a:buChar char="●"/>
            </a:pPr>
            <a:r>
              <a:rPr lang="en-US" sz="1750">
                <a:solidFill>
                  <a:schemeClr val="lt1"/>
                </a:solidFill>
                <a:latin typeface="Avenir"/>
                <a:ea typeface="Avenir"/>
                <a:cs typeface="Avenir"/>
                <a:sym typeface="Avenir"/>
              </a:rPr>
              <a:t>Automatic categorization and classification of Land Use Land Cover (LULC) is important for sustainable development, autonomous agriculture, and urban planning. The challenge before us revolves around creating an Automated LULC classification system. </a:t>
            </a:r>
            <a:endParaRPr sz="1750">
              <a:solidFill>
                <a:schemeClr val="lt1"/>
              </a:solidFill>
              <a:latin typeface="Avenir"/>
              <a:ea typeface="Avenir"/>
              <a:cs typeface="Avenir"/>
              <a:sym typeface="Avenir"/>
            </a:endParaRPr>
          </a:p>
          <a:p>
            <a:pPr marL="457200" lvl="0" indent="0" algn="l" rtl="0">
              <a:spcBef>
                <a:spcPts val="0"/>
              </a:spcBef>
              <a:spcAft>
                <a:spcPts val="0"/>
              </a:spcAft>
              <a:buNone/>
            </a:pPr>
            <a:endParaRPr sz="1750">
              <a:solidFill>
                <a:schemeClr val="lt1"/>
              </a:solidFill>
              <a:latin typeface="Avenir"/>
              <a:ea typeface="Avenir"/>
              <a:cs typeface="Avenir"/>
              <a:sym typeface="Avenir"/>
            </a:endParaRPr>
          </a:p>
          <a:p>
            <a:pPr marL="457200" lvl="0" indent="-339725" algn="l" rtl="0">
              <a:spcBef>
                <a:spcPts val="0"/>
              </a:spcBef>
              <a:spcAft>
                <a:spcPts val="0"/>
              </a:spcAft>
              <a:buClr>
                <a:schemeClr val="lt1"/>
              </a:buClr>
              <a:buSzPts val="1750"/>
              <a:buFont typeface="Avenir"/>
              <a:buChar char="●"/>
            </a:pPr>
            <a:r>
              <a:rPr lang="en-US" sz="1750">
                <a:solidFill>
                  <a:schemeClr val="lt1"/>
                </a:solidFill>
                <a:latin typeface="Avenir"/>
                <a:ea typeface="Avenir"/>
                <a:cs typeface="Avenir"/>
                <a:sym typeface="Avenir"/>
              </a:rPr>
              <a:t>This specific task is formulated as a multi‐class classification problem, requiring the development of a model that can precisely categorize various LULC Level‐2 classes.</a:t>
            </a:r>
            <a:endParaRPr sz="1750">
              <a:solidFill>
                <a:schemeClr val="lt1"/>
              </a:solidFill>
              <a:latin typeface="Avenir"/>
              <a:ea typeface="Avenir"/>
              <a:cs typeface="Avenir"/>
              <a:sym typeface="Avenir"/>
            </a:endParaRPr>
          </a:p>
        </p:txBody>
      </p:sp>
      <p:sp>
        <p:nvSpPr>
          <p:cNvPr id="244" name="Google Shape;244;p7"/>
          <p:cNvSpPr/>
          <p:nvPr/>
        </p:nvSpPr>
        <p:spPr>
          <a:xfrm>
            <a:off x="6326825" y="4823525"/>
            <a:ext cx="5319300" cy="1824300"/>
          </a:xfrm>
          <a:prstGeom prst="roundRect">
            <a:avLst>
              <a:gd name="adj" fmla="val 16667"/>
            </a:avLst>
          </a:prstGeom>
          <a:solidFill>
            <a:srgbClr val="B3A27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nir"/>
              <a:ea typeface="Avenir"/>
              <a:cs typeface="Avenir"/>
              <a:sym typeface="Avenir"/>
            </a:endParaRPr>
          </a:p>
        </p:txBody>
      </p:sp>
      <p:sp>
        <p:nvSpPr>
          <p:cNvPr id="245" name="Google Shape;245;p7"/>
          <p:cNvSpPr txBox="1"/>
          <p:nvPr/>
        </p:nvSpPr>
        <p:spPr>
          <a:xfrm>
            <a:off x="6623825" y="4823525"/>
            <a:ext cx="5020200" cy="1096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950" b="1">
                <a:solidFill>
                  <a:schemeClr val="dk1"/>
                </a:solidFill>
                <a:latin typeface="Avenir"/>
                <a:ea typeface="Avenir"/>
                <a:cs typeface="Avenir"/>
                <a:sym typeface="Avenir"/>
              </a:rPr>
              <a:t>Objective:</a:t>
            </a:r>
            <a:endParaRPr sz="1950" b="1">
              <a:solidFill>
                <a:schemeClr val="dk1"/>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sz="1750">
              <a:solidFill>
                <a:schemeClr val="lt1"/>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r>
              <a:rPr lang="en-US" sz="1750">
                <a:solidFill>
                  <a:schemeClr val="lt1"/>
                </a:solidFill>
                <a:latin typeface="Avenir"/>
                <a:ea typeface="Avenir"/>
                <a:cs typeface="Avenir"/>
                <a:sym typeface="Avenir"/>
              </a:rPr>
              <a:t>Develop robust DNN (Deep Neural Network)/ML (Machine Learning) models to predict LULC Level‐2 classes using Satellite Datasets.</a:t>
            </a:r>
            <a:endParaRPr sz="1750">
              <a:solidFill>
                <a:schemeClr val="lt1"/>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sz="2600">
              <a:solidFill>
                <a:schemeClr val="lt1"/>
              </a:solidFill>
              <a:latin typeface="Avenir"/>
              <a:ea typeface="Avenir"/>
              <a:cs typeface="Avenir"/>
              <a:sym typeface="Avenir"/>
            </a:endParaRPr>
          </a:p>
          <a:p>
            <a:pPr marL="0" lvl="0" indent="0" algn="l" rtl="0">
              <a:spcBef>
                <a:spcPts val="0"/>
              </a:spcBef>
              <a:spcAft>
                <a:spcPts val="0"/>
              </a:spcAft>
              <a:buNone/>
            </a:pPr>
            <a:endParaRPr sz="2400">
              <a:solidFill>
                <a:schemeClr val="lt1"/>
              </a:solidFill>
              <a:latin typeface="Avenir"/>
              <a:ea typeface="Avenir"/>
              <a:cs typeface="Avenir"/>
              <a:sym typeface="Aveni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49"/>
        <p:cNvGrpSpPr/>
        <p:nvPr/>
      </p:nvGrpSpPr>
      <p:grpSpPr>
        <a:xfrm>
          <a:off x="0" y="0"/>
          <a:ext cx="0" cy="0"/>
          <a:chOff x="0" y="0"/>
          <a:chExt cx="0" cy="0"/>
        </a:xfrm>
      </p:grpSpPr>
      <p:sp>
        <p:nvSpPr>
          <p:cNvPr id="250" name="Google Shape;250;p8"/>
          <p:cNvSpPr/>
          <p:nvPr/>
        </p:nvSpPr>
        <p:spPr>
          <a:xfrm rot="2700000">
            <a:off x="612445" y="481888"/>
            <a:ext cx="1080000" cy="1262947"/>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1" name="Google Shape;251;p8"/>
          <p:cNvSpPr/>
          <p:nvPr/>
        </p:nvSpPr>
        <p:spPr>
          <a:xfrm rot="8100000">
            <a:off x="626845" y="828962"/>
            <a:ext cx="540000" cy="108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2" name="Google Shape;252;p8"/>
          <p:cNvSpPr/>
          <p:nvPr/>
        </p:nvSpPr>
        <p:spPr>
          <a:xfrm>
            <a:off x="1800802" y="2472855"/>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253" name="Google Shape;253;p8"/>
          <p:cNvGrpSpPr/>
          <p:nvPr/>
        </p:nvGrpSpPr>
        <p:grpSpPr>
          <a:xfrm>
            <a:off x="1292493" y="4299807"/>
            <a:ext cx="2083885" cy="2083885"/>
            <a:chOff x="4842143" y="3556857"/>
            <a:chExt cx="2083885" cy="2083885"/>
          </a:xfrm>
        </p:grpSpPr>
        <p:sp>
          <p:nvSpPr>
            <p:cNvPr id="254" name="Google Shape;254;p8"/>
            <p:cNvSpPr/>
            <p:nvPr/>
          </p:nvSpPr>
          <p:spPr>
            <a:xfrm rot="8100000" flipH="1">
              <a:off x="5005634" y="4191206"/>
              <a:ext cx="1853969" cy="926985"/>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5" name="Google Shape;255;p8"/>
            <p:cNvSpPr/>
            <p:nvPr/>
          </p:nvSpPr>
          <p:spPr>
            <a:xfrm rot="8100000" flipH="1">
              <a:off x="4957101" y="4052255"/>
              <a:ext cx="1853969" cy="1093090"/>
            </a:xfrm>
            <a:custGeom>
              <a:avLst/>
              <a:gdLst/>
              <a:ahLst/>
              <a:cxnLst/>
              <a:rect l="l" t="t" r="r" b="b"/>
              <a:pathLst>
                <a:path w="2658746" h="1329373" extrusionOk="0">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rgbClr val="B3A27A">
                <a:alpha val="4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6" name="Google Shape;256;p8"/>
            <p:cNvSpPr/>
            <p:nvPr/>
          </p:nvSpPr>
          <p:spPr>
            <a:xfrm rot="2700000" flipH="1">
              <a:off x="6040374" y="3601683"/>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7" name="Google Shape;257;p8"/>
            <p:cNvSpPr/>
            <p:nvPr/>
          </p:nvSpPr>
          <p:spPr>
            <a:xfrm rot="2700000" flipH="1">
              <a:off x="5059348" y="4582709"/>
              <a:ext cx="107098" cy="466589"/>
            </a:xfrm>
            <a:prstGeom prst="ellipse">
              <a:avLst/>
            </a:prstGeom>
            <a:solidFill>
              <a:srgbClr val="554B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258" name="Google Shape;258;p8"/>
          <p:cNvSpPr/>
          <p:nvPr/>
        </p:nvSpPr>
        <p:spPr>
          <a:xfrm>
            <a:off x="0" y="0"/>
            <a:ext cx="12192000" cy="68580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9" name="Google Shape;259;p8"/>
          <p:cNvSpPr/>
          <p:nvPr/>
        </p:nvSpPr>
        <p:spPr>
          <a:xfrm>
            <a:off x="281171" y="1388266"/>
            <a:ext cx="360000" cy="360000"/>
          </a:xfrm>
          <a:prstGeom prst="ellipse">
            <a:avLst/>
          </a:prstGeom>
          <a:gradFill>
            <a:gsLst>
              <a:gs pos="0">
                <a:schemeClr val="dk2"/>
              </a:gs>
              <a:gs pos="60000">
                <a:schemeClr val="dk2"/>
              </a:gs>
              <a:gs pos="100000">
                <a:srgbClr val="B3A27A"/>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260" name="Google Shape;260;p8"/>
          <p:cNvGrpSpPr/>
          <p:nvPr/>
        </p:nvGrpSpPr>
        <p:grpSpPr>
          <a:xfrm>
            <a:off x="2530792" y="624"/>
            <a:ext cx="1656714" cy="1656714"/>
            <a:chOff x="2481534" y="2139594"/>
            <a:chExt cx="1656714" cy="1656714"/>
          </a:xfrm>
        </p:grpSpPr>
        <p:sp>
          <p:nvSpPr>
            <p:cNvPr id="261" name="Google Shape;261;p8"/>
            <p:cNvSpPr/>
            <p:nvPr/>
          </p:nvSpPr>
          <p:spPr>
            <a:xfrm rot="2700000">
              <a:off x="2769891" y="2336477"/>
              <a:ext cx="1080000" cy="1262947"/>
            </a:xfrm>
            <a:custGeom>
              <a:avLst/>
              <a:gdLst/>
              <a:ahLst/>
              <a:cxnLst/>
              <a:rect l="l" t="t" r="r" b="b"/>
              <a:pathLst>
                <a:path w="1080000" h="1262947" extrusionOk="0">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0">
                  <a:srgbClr val="554B30"/>
                </a:gs>
                <a:gs pos="30000">
                  <a:srgbClr val="554B30"/>
                </a:gs>
                <a:gs pos="40000">
                  <a:srgbClr val="7E6E46"/>
                </a:gs>
                <a:gs pos="60000">
                  <a:srgbClr val="554B30"/>
                </a:gs>
                <a:gs pos="100000">
                  <a:schemeClr val="dk2"/>
                </a:gs>
              </a:gsLst>
              <a:lin ang="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62" name="Google Shape;262;p8"/>
            <p:cNvSpPr/>
            <p:nvPr/>
          </p:nvSpPr>
          <p:spPr>
            <a:xfrm rot="8100000">
              <a:off x="2784291" y="2683551"/>
              <a:ext cx="540000" cy="1080000"/>
            </a:xfrm>
            <a:prstGeom prst="ellipse">
              <a:avLst/>
            </a:prstGeom>
            <a:gradFill>
              <a:gsLst>
                <a:gs pos="0">
                  <a:srgbClr val="494029"/>
                </a:gs>
                <a:gs pos="50000">
                  <a:srgbClr val="494029"/>
                </a:gs>
                <a:gs pos="100000">
                  <a:srgbClr val="554B30"/>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263" name="Google Shape;263;p8"/>
          <p:cNvSpPr txBox="1">
            <a:spLocks noGrp="1"/>
          </p:cNvSpPr>
          <p:nvPr>
            <p:ph type="title"/>
          </p:nvPr>
        </p:nvSpPr>
        <p:spPr>
          <a:xfrm>
            <a:off x="3245850" y="166500"/>
            <a:ext cx="5131800" cy="1032000"/>
          </a:xfrm>
          <a:prstGeom prst="rect">
            <a:avLst/>
          </a:prstGeom>
          <a:noFill/>
          <a:ln>
            <a:noFill/>
          </a:ln>
        </p:spPr>
        <p:txBody>
          <a:bodyPr spcFirstLastPara="1" wrap="square" lIns="0" tIns="0" rIns="0" bIns="0" anchor="b" anchorCtr="0">
            <a:normAutofit/>
          </a:bodyPr>
          <a:lstStyle/>
          <a:p>
            <a:pPr marL="0" lvl="0" indent="0" algn="l" rtl="0">
              <a:lnSpc>
                <a:spcPct val="100000"/>
              </a:lnSpc>
              <a:spcBef>
                <a:spcPts val="0"/>
              </a:spcBef>
              <a:spcAft>
                <a:spcPts val="0"/>
              </a:spcAft>
              <a:buClr>
                <a:schemeClr val="lt1"/>
              </a:buClr>
              <a:buSzPts val="4800"/>
              <a:buFont typeface="Avenir"/>
              <a:buNone/>
            </a:pPr>
            <a:r>
              <a:rPr lang="en-US"/>
              <a:t>Project Design:</a:t>
            </a:r>
            <a:endParaRPr/>
          </a:p>
        </p:txBody>
      </p:sp>
      <p:grpSp>
        <p:nvGrpSpPr>
          <p:cNvPr id="264" name="Google Shape;264;p8"/>
          <p:cNvGrpSpPr/>
          <p:nvPr/>
        </p:nvGrpSpPr>
        <p:grpSpPr>
          <a:xfrm>
            <a:off x="2084822" y="5385544"/>
            <a:ext cx="934081" cy="897876"/>
            <a:chOff x="7909909" y="1251044"/>
            <a:chExt cx="934081" cy="897876"/>
          </a:xfrm>
        </p:grpSpPr>
        <p:sp>
          <p:nvSpPr>
            <p:cNvPr id="265" name="Google Shape;265;p8"/>
            <p:cNvSpPr/>
            <p:nvPr/>
          </p:nvSpPr>
          <p:spPr>
            <a:xfrm rot="3600000">
              <a:off x="8220298" y="1428832"/>
              <a:ext cx="621086" cy="364601"/>
            </a:xfrm>
            <a:custGeom>
              <a:avLst/>
              <a:gdLst/>
              <a:ahLst/>
              <a:cxnLst/>
              <a:rect l="l" t="t" r="r" b="b"/>
              <a:pathLst>
                <a:path w="540" h="317" extrusionOk="0">
                  <a:moveTo>
                    <a:pt x="266" y="0"/>
                  </a:moveTo>
                  <a:lnTo>
                    <a:pt x="0" y="158"/>
                  </a:lnTo>
                  <a:lnTo>
                    <a:pt x="266" y="317"/>
                  </a:lnTo>
                  <a:lnTo>
                    <a:pt x="540" y="158"/>
                  </a:lnTo>
                  <a:lnTo>
                    <a:pt x="266" y="0"/>
                  </a:lnTo>
                  <a:close/>
                </a:path>
              </a:pathLst>
            </a:custGeom>
            <a:gradFill>
              <a:gsLst>
                <a:gs pos="0">
                  <a:srgbClr val="554B30">
                    <a:alpha val="60000"/>
                  </a:srgbClr>
                </a:gs>
                <a:gs pos="20000">
                  <a:srgbClr val="554B30">
                    <a:alpha val="60000"/>
                  </a:srgbClr>
                </a:gs>
                <a:gs pos="100000">
                  <a:srgbClr val="E8B3B8">
                    <a:alpha val="6000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66" name="Google Shape;266;p8"/>
            <p:cNvSpPr/>
            <p:nvPr/>
          </p:nvSpPr>
          <p:spPr>
            <a:xfrm rot="3600000">
              <a:off x="8066503" y="1339815"/>
              <a:ext cx="305942" cy="538275"/>
            </a:xfrm>
            <a:custGeom>
              <a:avLst/>
              <a:gdLst/>
              <a:ahLst/>
              <a:cxnLst/>
              <a:rect l="l" t="t" r="r" b="b"/>
              <a:pathLst>
                <a:path w="266" h="468" extrusionOk="0">
                  <a:moveTo>
                    <a:pt x="266" y="468"/>
                  </a:moveTo>
                  <a:lnTo>
                    <a:pt x="0" y="310"/>
                  </a:lnTo>
                  <a:lnTo>
                    <a:pt x="0" y="310"/>
                  </a:lnTo>
                  <a:lnTo>
                    <a:pt x="0" y="0"/>
                  </a:lnTo>
                  <a:lnTo>
                    <a:pt x="0" y="0"/>
                  </a:lnTo>
                  <a:lnTo>
                    <a:pt x="266" y="159"/>
                  </a:lnTo>
                  <a:lnTo>
                    <a:pt x="266" y="468"/>
                  </a:lnTo>
                  <a:close/>
                </a:path>
              </a:pathLst>
            </a:custGeom>
            <a:gradFill>
              <a:gsLst>
                <a:gs pos="0">
                  <a:srgbClr val="554B30">
                    <a:alpha val="60000"/>
                  </a:srgbClr>
                </a:gs>
                <a:gs pos="20000">
                  <a:srgbClr val="554B30">
                    <a:alpha val="60000"/>
                  </a:srgbClr>
                </a:gs>
                <a:gs pos="100000">
                  <a:srgbClr val="E8B3B8"/>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67" name="Google Shape;267;p8"/>
            <p:cNvSpPr/>
            <p:nvPr/>
          </p:nvSpPr>
          <p:spPr>
            <a:xfrm rot="3600000">
              <a:off x="8217173" y="1608753"/>
              <a:ext cx="315144" cy="538275"/>
            </a:xfrm>
            <a:custGeom>
              <a:avLst/>
              <a:gdLst/>
              <a:ahLst/>
              <a:cxnLst/>
              <a:rect l="l" t="t" r="r" b="b"/>
              <a:pathLst>
                <a:path w="274" h="468" extrusionOk="0">
                  <a:moveTo>
                    <a:pt x="274" y="0"/>
                  </a:moveTo>
                  <a:lnTo>
                    <a:pt x="274" y="310"/>
                  </a:lnTo>
                  <a:lnTo>
                    <a:pt x="274" y="310"/>
                  </a:lnTo>
                  <a:lnTo>
                    <a:pt x="0" y="468"/>
                  </a:lnTo>
                  <a:lnTo>
                    <a:pt x="0" y="159"/>
                  </a:lnTo>
                  <a:lnTo>
                    <a:pt x="274" y="0"/>
                  </a:lnTo>
                  <a:lnTo>
                    <a:pt x="274" y="0"/>
                  </a:lnTo>
                  <a:close/>
                </a:path>
              </a:pathLst>
            </a:custGeom>
            <a:gradFill>
              <a:gsLst>
                <a:gs pos="0">
                  <a:srgbClr val="554B30">
                    <a:alpha val="60000"/>
                  </a:srgbClr>
                </a:gs>
                <a:gs pos="20000">
                  <a:srgbClr val="554B30">
                    <a:alpha val="60000"/>
                  </a:srgbClr>
                </a:gs>
                <a:gs pos="100000">
                  <a:srgbClr val="E8B3B8">
                    <a:alpha val="60000"/>
                  </a:srgbClr>
                </a:gs>
              </a:gsLst>
              <a:lin ang="18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pic>
        <p:nvPicPr>
          <p:cNvPr id="268" name="Google Shape;268;p8"/>
          <p:cNvPicPr preferRelativeResize="0"/>
          <p:nvPr/>
        </p:nvPicPr>
        <p:blipFill>
          <a:blip r:embed="rId3">
            <a:alphaModFix/>
          </a:blip>
          <a:stretch>
            <a:fillRect/>
          </a:stretch>
        </p:blipFill>
        <p:spPr>
          <a:xfrm>
            <a:off x="5588975" y="1549350"/>
            <a:ext cx="6489638" cy="4559725"/>
          </a:xfrm>
          <a:prstGeom prst="rect">
            <a:avLst/>
          </a:prstGeom>
          <a:noFill/>
          <a:ln>
            <a:noFill/>
          </a:ln>
        </p:spPr>
      </p:pic>
      <p:pic>
        <p:nvPicPr>
          <p:cNvPr id="269" name="Google Shape;269;p8"/>
          <p:cNvPicPr preferRelativeResize="0"/>
          <p:nvPr/>
        </p:nvPicPr>
        <p:blipFill>
          <a:blip r:embed="rId4">
            <a:alphaModFix/>
          </a:blip>
          <a:stretch>
            <a:fillRect/>
          </a:stretch>
        </p:blipFill>
        <p:spPr>
          <a:xfrm>
            <a:off x="183050" y="1842300"/>
            <a:ext cx="5206699" cy="4195176"/>
          </a:xfrm>
          <a:prstGeom prst="rect">
            <a:avLst/>
          </a:prstGeom>
          <a:noFill/>
          <a:ln>
            <a:noFill/>
          </a:ln>
        </p:spPr>
      </p:pic>
      <p:sp>
        <p:nvSpPr>
          <p:cNvPr id="270" name="Google Shape;270;p8"/>
          <p:cNvSpPr txBox="1"/>
          <p:nvPr/>
        </p:nvSpPr>
        <p:spPr>
          <a:xfrm>
            <a:off x="1800800" y="6222450"/>
            <a:ext cx="2450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lt1"/>
                </a:solidFill>
                <a:latin typeface="Avenir"/>
                <a:ea typeface="Avenir"/>
                <a:cs typeface="Avenir"/>
                <a:sym typeface="Avenir"/>
              </a:rPr>
              <a:t>Fig. 1 [9]</a:t>
            </a:r>
            <a:endParaRPr sz="2400">
              <a:solidFill>
                <a:schemeClr val="lt1"/>
              </a:solidFill>
              <a:latin typeface="Avenir"/>
              <a:ea typeface="Avenir"/>
              <a:cs typeface="Avenir"/>
              <a:sym typeface="Avenir"/>
            </a:endParaRPr>
          </a:p>
        </p:txBody>
      </p:sp>
      <p:sp>
        <p:nvSpPr>
          <p:cNvPr id="271" name="Google Shape;271;p8"/>
          <p:cNvSpPr txBox="1"/>
          <p:nvPr/>
        </p:nvSpPr>
        <p:spPr>
          <a:xfrm>
            <a:off x="8377650" y="6222450"/>
            <a:ext cx="2450100" cy="45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a:solidFill>
                  <a:schemeClr val="lt1"/>
                </a:solidFill>
                <a:latin typeface="Avenir"/>
                <a:ea typeface="Avenir"/>
                <a:cs typeface="Avenir"/>
                <a:sym typeface="Avenir"/>
              </a:rPr>
              <a:t>Fig. 2</a:t>
            </a:r>
            <a:endParaRPr sz="2400">
              <a:solidFill>
                <a:schemeClr val="lt1"/>
              </a:solidFill>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name="3DFloatVTI">
  <a:themeElements>
    <a:clrScheme name="AnalogousFromLightSeedRightStep">
      <a:dk1>
        <a:srgbClr val="000000"/>
      </a:dk1>
      <a:lt1>
        <a:srgbClr val="FFFFFF"/>
      </a:lt1>
      <a:dk2>
        <a:srgbClr val="3C3522"/>
      </a:dk2>
      <a:lt2>
        <a:srgbClr val="E2E8E7"/>
      </a:lt2>
      <a:accent1>
        <a:srgbClr val="DA828B"/>
      </a:accent1>
      <a:accent2>
        <a:srgbClr val="D28866"/>
      </a:accent2>
      <a:accent3>
        <a:srgbClr val="BAA262"/>
      </a:accent3>
      <a:accent4>
        <a:srgbClr val="9CA952"/>
      </a:accent4>
      <a:accent5>
        <a:srgbClr val="86AE67"/>
      </a:accent5>
      <a:accent6>
        <a:srgbClr val="5AB558"/>
      </a:accent6>
      <a:hlink>
        <a:srgbClr val="568E88"/>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1946</Words>
  <Application>Microsoft Office PowerPoint</Application>
  <PresentationFormat>Widescreen</PresentationFormat>
  <Paragraphs>181</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Avenir</vt:lpstr>
      <vt:lpstr>Avenir Next LT Pro</vt:lpstr>
      <vt:lpstr>Calibri</vt:lpstr>
      <vt:lpstr>Courier New</vt:lpstr>
      <vt:lpstr>3DFloatVTI</vt:lpstr>
      <vt:lpstr>LULC Level-2 Classification Using AI/ML</vt:lpstr>
      <vt:lpstr>Contents</vt:lpstr>
      <vt:lpstr>What is LULC &amp; Level-2 Classification</vt:lpstr>
      <vt:lpstr>Uses of Machine learning in LULC Level-2 Classification</vt:lpstr>
      <vt:lpstr>Literature Review</vt:lpstr>
      <vt:lpstr>PowerPoint Presentation</vt:lpstr>
      <vt:lpstr>PowerPoint Presentation</vt:lpstr>
      <vt:lpstr>Problem Statement and Objective:</vt:lpstr>
      <vt:lpstr>Project Design:</vt:lpstr>
      <vt:lpstr>PowerPoint Presentation</vt:lpstr>
      <vt:lpstr>Tools, Technologies and Datasets:</vt:lpstr>
      <vt:lpstr>Project Plan:</vt:lpstr>
      <vt:lpstr>References: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SEJAL</dc:creator>
  <cp:lastModifiedBy>prakhar varshney</cp:lastModifiedBy>
  <cp:revision>1</cp:revision>
  <dcterms:created xsi:type="dcterms:W3CDTF">2023-03-19T11:31:55Z</dcterms:created>
  <dcterms:modified xsi:type="dcterms:W3CDTF">2024-06-18T10:30:24Z</dcterms:modified>
</cp:coreProperties>
</file>